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5" r:id="rId3"/>
    <p:sldId id="266" r:id="rId4"/>
    <p:sldId id="267" r:id="rId6"/>
    <p:sldId id="284" r:id="rId7"/>
    <p:sldId id="285" r:id="rId8"/>
    <p:sldId id="443" r:id="rId9"/>
    <p:sldId id="444" r:id="rId10"/>
    <p:sldId id="445" r:id="rId11"/>
    <p:sldId id="446" r:id="rId12"/>
    <p:sldId id="288" r:id="rId13"/>
    <p:sldId id="447" r:id="rId14"/>
    <p:sldId id="521" r:id="rId15"/>
    <p:sldId id="448" r:id="rId16"/>
    <p:sldId id="522" r:id="rId17"/>
    <p:sldId id="449" r:id="rId18"/>
    <p:sldId id="523" r:id="rId19"/>
    <p:sldId id="520" r:id="rId20"/>
    <p:sldId id="524" r:id="rId21"/>
    <p:sldId id="451" r:id="rId22"/>
    <p:sldId id="516" r:id="rId23"/>
    <p:sldId id="517" r:id="rId24"/>
    <p:sldId id="452" r:id="rId25"/>
    <p:sldId id="453" r:id="rId26"/>
    <p:sldId id="518" r:id="rId27"/>
    <p:sldId id="454" r:id="rId28"/>
    <p:sldId id="455" r:id="rId29"/>
    <p:sldId id="519" r:id="rId30"/>
    <p:sldId id="456" r:id="rId31"/>
    <p:sldId id="457" r:id="rId32"/>
    <p:sldId id="458" r:id="rId33"/>
    <p:sldId id="459" r:id="rId34"/>
    <p:sldId id="460" r:id="rId35"/>
    <p:sldId id="461" r:id="rId36"/>
    <p:sldId id="462" r:id="rId37"/>
    <p:sldId id="463" r:id="rId38"/>
    <p:sldId id="464" r:id="rId39"/>
    <p:sldId id="465" r:id="rId40"/>
    <p:sldId id="466" r:id="rId41"/>
    <p:sldId id="467" r:id="rId42"/>
  </p:sldIdLst>
  <p:sldSz cx="9144000" cy="6858000" type="screen4x3"/>
  <p:notesSz cx="7102475" cy="10233025"/>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8E1B"/>
    <a:srgbClr val="229CCE"/>
    <a:srgbClr val="F08A42"/>
    <a:srgbClr val="EE7927"/>
    <a:srgbClr val="4F81BD"/>
    <a:srgbClr val="EB6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25" autoAdjust="0"/>
    <p:restoredTop sz="94737" autoAdjust="0"/>
  </p:normalViewPr>
  <p:slideViewPr>
    <p:cSldViewPr>
      <p:cViewPr varScale="1">
        <p:scale>
          <a:sx n="84" d="100"/>
          <a:sy n="84" d="100"/>
        </p:scale>
        <p:origin x="1042"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9057" tIns="49528" rIns="99057" bIns="49528" rtlCol="0"/>
          <a:lstStyle>
            <a:lvl1pPr algn="l" eaLnBrk="1" fontAlgn="auto" hangingPunct="1">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2725" y="0"/>
            <a:ext cx="3078163" cy="511175"/>
          </a:xfrm>
          <a:prstGeom prst="rect">
            <a:avLst/>
          </a:prstGeom>
        </p:spPr>
        <p:txBody>
          <a:bodyPr vert="horz" lIns="99057" tIns="49528" rIns="99057" bIns="49528" rtlCol="0"/>
          <a:lstStyle>
            <a:lvl1pPr algn="r" eaLnBrk="1" fontAlgn="auto" hangingPunct="1">
              <a:spcBef>
                <a:spcPts val="0"/>
              </a:spcBef>
              <a:spcAft>
                <a:spcPts val="0"/>
              </a:spcAft>
              <a:defRPr sz="1300">
                <a:latin typeface="+mn-lt"/>
                <a:ea typeface="+mn-ea"/>
              </a:defRPr>
            </a:lvl1pPr>
          </a:lstStyle>
          <a:p>
            <a:pPr>
              <a:defRPr/>
            </a:pPr>
            <a:fld id="{225F7EE1-2D0B-4B56-A8CD-3CE72BCF82B0}" type="datetimeFigureOut">
              <a:rPr lang="zh-CN" altLang="en-US"/>
            </a:fld>
            <a:endParaRPr lang="zh-CN" altLang="en-US"/>
          </a:p>
        </p:txBody>
      </p:sp>
      <p:sp>
        <p:nvSpPr>
          <p:cNvPr id="4" name="幻灯片图像占位符 3"/>
          <p:cNvSpPr>
            <a:spLocks noGrp="1" noRot="1" noChangeAspect="1"/>
          </p:cNvSpPr>
          <p:nvPr>
            <p:ph type="sldImg" idx="2"/>
          </p:nvPr>
        </p:nvSpPr>
        <p:spPr>
          <a:xfrm>
            <a:off x="992188" y="766763"/>
            <a:ext cx="5118100" cy="3838575"/>
          </a:xfrm>
          <a:prstGeom prst="rect">
            <a:avLst/>
          </a:prstGeom>
          <a:noFill/>
          <a:ln w="12700">
            <a:solidFill>
              <a:prstClr val="black"/>
            </a:solidFill>
          </a:ln>
        </p:spPr>
        <p:txBody>
          <a:bodyPr vert="horz" lIns="99057" tIns="49528" rIns="99057" bIns="49528" rtlCol="0" anchor="ctr"/>
          <a:lstStyle/>
          <a:p>
            <a:pPr lvl="0"/>
            <a:endParaRPr lang="zh-CN" altLang="en-US" noProof="0"/>
          </a:p>
        </p:txBody>
      </p:sp>
      <p:sp>
        <p:nvSpPr>
          <p:cNvPr id="5" name="备注占位符 4"/>
          <p:cNvSpPr>
            <a:spLocks noGrp="1"/>
          </p:cNvSpPr>
          <p:nvPr>
            <p:ph type="body" sz="quarter" idx="3"/>
          </p:nvPr>
        </p:nvSpPr>
        <p:spPr>
          <a:xfrm>
            <a:off x="709613" y="4860925"/>
            <a:ext cx="5683250" cy="4605338"/>
          </a:xfrm>
          <a:prstGeom prst="rect">
            <a:avLst/>
          </a:prstGeom>
        </p:spPr>
        <p:txBody>
          <a:bodyPr vert="horz" lIns="99057" tIns="49528" rIns="99057" bIns="49528"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720263"/>
            <a:ext cx="3078163" cy="511175"/>
          </a:xfrm>
          <a:prstGeom prst="rect">
            <a:avLst/>
          </a:prstGeom>
        </p:spPr>
        <p:txBody>
          <a:bodyPr vert="horz" lIns="99057" tIns="49528" rIns="99057" bIns="49528" rtlCol="0" anchor="b"/>
          <a:lstStyle>
            <a:lvl1pPr algn="l" eaLnBrk="1" fontAlgn="auto" hangingPunct="1">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2725" y="9720263"/>
            <a:ext cx="3078163" cy="511175"/>
          </a:xfrm>
          <a:prstGeom prst="rect">
            <a:avLst/>
          </a:prstGeom>
        </p:spPr>
        <p:txBody>
          <a:bodyPr vert="horz" lIns="99057" tIns="49528" rIns="99057" bIns="49528" rtlCol="0" anchor="b"/>
          <a:lstStyle>
            <a:lvl1pPr algn="r" eaLnBrk="1" fontAlgn="auto" hangingPunct="1">
              <a:spcBef>
                <a:spcPts val="0"/>
              </a:spcBef>
              <a:spcAft>
                <a:spcPts val="0"/>
              </a:spcAft>
              <a:defRPr sz="1300">
                <a:latin typeface="+mn-lt"/>
                <a:ea typeface="+mn-ea"/>
              </a:defRPr>
            </a:lvl1pPr>
          </a:lstStyle>
          <a:p>
            <a:pPr>
              <a:defRPr/>
            </a:pPr>
            <a:fld id="{50964420-C9F1-4191-8EBE-EDD3DFD4B7C9}"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4" name="灯片编号占位符 3"/>
          <p:cNvSpPr>
            <a:spLocks noGrp="1"/>
          </p:cNvSpPr>
          <p:nvPr>
            <p:ph type="sldNum" sz="quarter" idx="5"/>
          </p:nvPr>
        </p:nvSpPr>
        <p:spPr/>
        <p:txBody>
          <a:bodyPr/>
          <a:lstStyle/>
          <a:p>
            <a:pPr>
              <a:defRPr/>
            </a:pPr>
            <a:fld id="{F2606186-EBC9-413B-BBA1-E6341EE1A19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4" name="灯片编号占位符 3"/>
          <p:cNvSpPr>
            <a:spLocks noGrp="1"/>
          </p:cNvSpPr>
          <p:nvPr>
            <p:ph type="sldNum" sz="quarter" idx="5"/>
          </p:nvPr>
        </p:nvSpPr>
        <p:spPr/>
        <p:txBody>
          <a:bodyPr/>
          <a:lstStyle/>
          <a:p>
            <a:pPr>
              <a:defRPr/>
            </a:pPr>
            <a:fld id="{F2606186-EBC9-413B-BBA1-E6341EE1A19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B4E3635-E686-4624-A4DF-988814C1374B}" type="slidenum">
              <a:rPr lang="en-US" altLang="zh-CN" sz="1300" smtClean="0">
                <a:latin typeface="Times New Roman" panose="02020603050405020304" pitchFamily="18" charset="0"/>
              </a:rPr>
            </a:fld>
            <a:endParaRPr lang="en-US" altLang="zh-CN" sz="1300" smtClean="0">
              <a:latin typeface="Times New Roman" panose="02020603050405020304" pitchFamily="18" charset="0"/>
            </a:endParaRPr>
          </a:p>
        </p:txBody>
      </p:sp>
      <p:sp>
        <p:nvSpPr>
          <p:cNvPr id="11267" name="Rectangle 6"/>
          <p:cNvSpPr txBox="1">
            <a:spLocks noGrp="1" noChangeArrowheads="1"/>
          </p:cNvSpPr>
          <p:nvPr/>
        </p:nvSpPr>
        <p:spPr bwMode="auto">
          <a:xfrm>
            <a:off x="0" y="6513513"/>
            <a:ext cx="396557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pPr>
            <a:r>
              <a:rPr lang="en-US" altLang="zh-CN">
                <a:latin typeface="Arial" panose="020B0604020202020204" pitchFamily="34" charset="0"/>
              </a:rPr>
              <a:t>1</a:t>
            </a:r>
            <a:endParaRPr lang="en-US" altLang="zh-CN">
              <a:latin typeface="Arial" panose="020B0604020202020204" pitchFamily="34" charset="0"/>
            </a:endParaRPr>
          </a:p>
        </p:txBody>
      </p:sp>
      <p:sp>
        <p:nvSpPr>
          <p:cNvPr id="11268" name="Rectangle 7"/>
          <p:cNvSpPr txBox="1">
            <a:spLocks noGrp="1" noChangeArrowheads="1"/>
          </p:cNvSpPr>
          <p:nvPr/>
        </p:nvSpPr>
        <p:spPr bwMode="auto">
          <a:xfrm>
            <a:off x="5178425" y="6513513"/>
            <a:ext cx="3963988"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3FB995-94C8-4886-B9BD-0876CB2482DC}" type="slidenum">
              <a:rPr lang="en-US" altLang="zh-CN">
                <a:latin typeface="Arial" panose="020B0604020202020204" pitchFamily="34" charset="0"/>
              </a:rPr>
            </a:fld>
            <a:endParaRPr lang="en-US" altLang="zh-CN">
              <a:latin typeface="Arial" panose="020B0604020202020204" pitchFamily="34" charset="0"/>
            </a:endParaRPr>
          </a:p>
        </p:txBody>
      </p:sp>
      <p:sp>
        <p:nvSpPr>
          <p:cNvPr id="1126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7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矩形 2"/>
          <p:cNvSpPr/>
          <p:nvPr userDrawn="1"/>
        </p:nvSpPr>
        <p:spPr>
          <a:xfrm>
            <a:off x="107950" y="1447800"/>
            <a:ext cx="6338888" cy="249238"/>
          </a:xfrm>
          <a:prstGeom prst="rect">
            <a:avLst/>
          </a:prstGeom>
          <a:solidFill>
            <a:srgbClr val="229C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userDrawn="1"/>
        </p:nvSpPr>
        <p:spPr>
          <a:xfrm>
            <a:off x="6599238" y="1446213"/>
            <a:ext cx="2452687" cy="273050"/>
          </a:xfrm>
          <a:prstGeom prst="rect">
            <a:avLst/>
          </a:prstGeom>
          <a:solidFill>
            <a:srgbClr val="EA8E1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a:off x="107950" y="3644900"/>
            <a:ext cx="8943975" cy="47625"/>
          </a:xfrm>
          <a:prstGeom prst="rect">
            <a:avLst/>
          </a:prstGeom>
          <a:gradFill flip="none" rotWithShape="1">
            <a:gsLst>
              <a:gs pos="0">
                <a:srgbClr val="EA8E1B">
                  <a:tint val="66000"/>
                  <a:satMod val="160000"/>
                </a:srgbClr>
              </a:gs>
              <a:gs pos="50000">
                <a:srgbClr val="EA8E1B">
                  <a:tint val="44500"/>
                  <a:satMod val="160000"/>
                </a:srgbClr>
              </a:gs>
              <a:gs pos="100000">
                <a:srgbClr val="EA8E1B">
                  <a:tint val="23500"/>
                  <a:satMod val="1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图片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56525" y="141288"/>
            <a:ext cx="1177925"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7950" y="1851025"/>
            <a:ext cx="2471738"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12"/>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599238" y="1865313"/>
            <a:ext cx="2452687" cy="163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2"/>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755900" y="1851025"/>
            <a:ext cx="2463800" cy="163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3"/>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364163" y="1865313"/>
            <a:ext cx="1082675"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518864" y="4293096"/>
            <a:ext cx="8229600" cy="1143000"/>
          </a:xfrm>
        </p:spPr>
        <p:txBody>
          <a:bodyPr/>
          <a:lstStyle>
            <a:lvl1pPr>
              <a:defRPr>
                <a:latin typeface="黑体" panose="02010609060101010101" pitchFamily="49" charset="-122"/>
                <a:ea typeface="黑体" panose="02010609060101010101" pitchFamily="49"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D01D1F8-5D08-4CAB-AD0A-4A6A0EC9EA38}"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5459D8D-9735-4B6C-AA0C-8CDC7D344BF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C1BDFB99-F31A-483C-A86B-6610DBBBDA8A}"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0BE4EE1-6E48-4B31-9E45-3825439F5C2C}"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D5AC2EE-C0EE-46FD-B852-1FE3BCD62491}"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8A186A2-6058-4109-B65A-641253117D92}"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9EA2E777-61C2-4C76-88A7-79E242DAD864}"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E03987D-3CB4-448F-ABFB-267B8CB29A39}"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8457F5D2-0ABE-4581-9D2A-C0E5BD5C7A20}"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017A1E1-D8BC-42D2-B6E6-9BF6235226C2}"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FFFD4D9-3274-4EFF-AAE2-7DB71E639924}"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18FEAFE-D89E-4A0D-BEFB-4AF86A3790CB}"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0D64E64-D5BD-4D24-8996-38F5681EA6F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13BB44C-B554-4762-A567-7FFB23F7AE1F}"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Picture 3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38" y="628650"/>
            <a:ext cx="6111875"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pic>
        <p:nvPicPr>
          <p:cNvPr id="2" name="Picture 3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38" y="628650"/>
            <a:ext cx="6111875"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63918" y="332657"/>
            <a:ext cx="1731818" cy="864096"/>
          </a:xfrm>
        </p:spPr>
        <p:txBody>
          <a:bodyPr/>
          <a:lstStyle>
            <a:lvl1pPr>
              <a:defRPr sz="2800"/>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2215306" y="332657"/>
            <a:ext cx="6533158" cy="864096"/>
          </a:xfrm>
        </p:spPr>
        <p:txBody>
          <a:bodyPr anchor="ct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cxnSp>
        <p:nvCxnSpPr>
          <p:cNvPr id="4" name="直接连接符 3"/>
          <p:cNvCxnSpPr/>
          <p:nvPr userDrawn="1"/>
        </p:nvCxnSpPr>
        <p:spPr>
          <a:xfrm>
            <a:off x="463550" y="1196975"/>
            <a:ext cx="828516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2214563" y="333375"/>
            <a:ext cx="0" cy="863600"/>
          </a:xfrm>
          <a:prstGeom prst="line">
            <a:avLst/>
          </a:prstGeom>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463918" y="332657"/>
            <a:ext cx="1731818" cy="864096"/>
          </a:xfrm>
        </p:spPr>
        <p:txBody>
          <a:bodyPr/>
          <a:lstStyle>
            <a:lvl1pPr>
              <a:defRPr sz="2800"/>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2215306" y="332657"/>
            <a:ext cx="6533158" cy="864096"/>
          </a:xfrm>
        </p:spPr>
        <p:txBody>
          <a:bodyPr anchor="ct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4_标题幻灯片">
    <p:spTree>
      <p:nvGrpSpPr>
        <p:cNvPr id="1" name=""/>
        <p:cNvGrpSpPr/>
        <p:nvPr/>
      </p:nvGrpSpPr>
      <p:grpSpPr>
        <a:xfrm>
          <a:off x="0" y="0"/>
          <a:ext cx="0" cy="0"/>
          <a:chOff x="0" y="0"/>
          <a:chExt cx="0" cy="0"/>
        </a:xfrm>
      </p:grpSpPr>
      <p:sp>
        <p:nvSpPr>
          <p:cNvPr id="4" name="矩形 3"/>
          <p:cNvSpPr/>
          <p:nvPr userDrawn="1"/>
        </p:nvSpPr>
        <p:spPr>
          <a:xfrm>
            <a:off x="403225" y="117475"/>
            <a:ext cx="1751013" cy="86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a:off x="2152650" y="117475"/>
            <a:ext cx="6537325" cy="86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1271588" y="476250"/>
            <a:ext cx="6911975" cy="1081088"/>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2154238" y="260350"/>
            <a:ext cx="0" cy="576263"/>
          </a:xfrm>
          <a:prstGeom prst="line">
            <a:avLst/>
          </a:prstGeom>
        </p:spPr>
        <p:style>
          <a:lnRef idx="1">
            <a:schemeClr val="accent6"/>
          </a:lnRef>
          <a:fillRef idx="0">
            <a:schemeClr val="accent6"/>
          </a:fillRef>
          <a:effectRef idx="0">
            <a:schemeClr val="accent6"/>
          </a:effectRef>
          <a:fontRef idx="minor">
            <a:schemeClr val="tx1"/>
          </a:fontRef>
        </p:style>
      </p:cxnSp>
      <p:sp>
        <p:nvSpPr>
          <p:cNvPr id="2" name="标题 1"/>
          <p:cNvSpPr>
            <a:spLocks noGrp="1"/>
          </p:cNvSpPr>
          <p:nvPr>
            <p:ph type="ctrTitle"/>
          </p:nvPr>
        </p:nvSpPr>
        <p:spPr>
          <a:xfrm>
            <a:off x="395536" y="122760"/>
            <a:ext cx="1757063" cy="864096"/>
          </a:xfrm>
          <a:ln>
            <a:noFill/>
          </a:ln>
        </p:spPr>
        <p:txBody>
          <a:bodyPr/>
          <a:lstStyle>
            <a:lvl1pPr>
              <a:defRPr sz="2800">
                <a:solidFill>
                  <a:schemeClr val="bg1"/>
                </a:solidFill>
                <a:latin typeface="黑体" panose="02010609060101010101" pitchFamily="49" charset="-122"/>
                <a:ea typeface="黑体" panose="02010609060101010101" pitchFamily="49"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2279342" y="116632"/>
            <a:ext cx="6408712" cy="864096"/>
          </a:xfrm>
          <a:ln>
            <a:noFill/>
          </a:ln>
        </p:spPr>
        <p:txBody>
          <a:bodyPr anchor="ctr"/>
          <a:lstStyle>
            <a:lvl1pPr marL="0" indent="0" algn="l">
              <a:buNone/>
              <a:defRPr sz="2800">
                <a:solidFill>
                  <a:schemeClr val="bg1"/>
                </a:solidFill>
                <a:latin typeface="黑体" panose="02010609060101010101" pitchFamily="49" charset="-122"/>
                <a:ea typeface="黑体" panose="02010609060101010101" pitchFamily="49"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8" name="矩形 7"/>
          <p:cNvSpPr/>
          <p:nvPr userDrawn="1"/>
        </p:nvSpPr>
        <p:spPr>
          <a:xfrm>
            <a:off x="403225" y="117475"/>
            <a:ext cx="1751013" cy="86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2152650" y="117475"/>
            <a:ext cx="6537325" cy="86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0" name="直接连接符 9"/>
          <p:cNvCxnSpPr/>
          <p:nvPr userDrawn="1"/>
        </p:nvCxnSpPr>
        <p:spPr>
          <a:xfrm flipV="1">
            <a:off x="1271588" y="476250"/>
            <a:ext cx="6911975" cy="1081088"/>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2154238" y="260350"/>
            <a:ext cx="0" cy="576263"/>
          </a:xfrm>
          <a:prstGeom prst="line">
            <a:avLst/>
          </a:prstGeom>
        </p:spPr>
        <p:style>
          <a:lnRef idx="1">
            <a:schemeClr val="accent6"/>
          </a:lnRef>
          <a:fillRef idx="0">
            <a:schemeClr val="accent6"/>
          </a:fillRef>
          <a:effectRef idx="0">
            <a:schemeClr val="accent6"/>
          </a:effectRef>
          <a:fontRef idx="minor">
            <a:schemeClr val="tx1"/>
          </a:fontRef>
        </p:style>
      </p:cxnSp>
      <p:grpSp>
        <p:nvGrpSpPr>
          <p:cNvPr id="12" name="Group 2"/>
          <p:cNvGrpSpPr/>
          <p:nvPr userDrawn="1"/>
        </p:nvGrpSpPr>
        <p:grpSpPr bwMode="auto">
          <a:xfrm>
            <a:off x="755650" y="2493963"/>
            <a:ext cx="7680325" cy="652462"/>
            <a:chOff x="657" y="1849"/>
            <a:chExt cx="4631" cy="343"/>
          </a:xfrm>
        </p:grpSpPr>
        <p:grpSp>
          <p:nvGrpSpPr>
            <p:cNvPr id="13" name="Group 3"/>
            <p:cNvGrpSpPr/>
            <p:nvPr/>
          </p:nvGrpSpPr>
          <p:grpSpPr bwMode="auto">
            <a:xfrm>
              <a:off x="657" y="1849"/>
              <a:ext cx="363" cy="343"/>
              <a:chOff x="816" y="1899"/>
              <a:chExt cx="363" cy="343"/>
            </a:xfrm>
          </p:grpSpPr>
          <p:sp>
            <p:nvSpPr>
              <p:cNvPr id="16" name="Oval 4"/>
              <p:cNvSpPr>
                <a:spLocks noChangeArrowheads="1"/>
              </p:cNvSpPr>
              <p:nvPr/>
            </p:nvSpPr>
            <p:spPr bwMode="gray">
              <a:xfrm>
                <a:off x="816" y="1910"/>
                <a:ext cx="154" cy="307"/>
              </a:xfrm>
              <a:prstGeom prst="ellipse">
                <a:avLst/>
              </a:prstGeom>
              <a:gradFill rotWithShape="1">
                <a:gsLst>
                  <a:gs pos="0">
                    <a:srgbClr val="FFFFFF"/>
                  </a:gs>
                  <a:gs pos="50000">
                    <a:srgbClr val="333399"/>
                  </a:gs>
                  <a:gs pos="100000">
                    <a:srgbClr val="FFFFFF"/>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17" name="Oval 5"/>
              <p:cNvSpPr>
                <a:spLocks noChangeArrowheads="1"/>
              </p:cNvSpPr>
              <p:nvPr/>
            </p:nvSpPr>
            <p:spPr bwMode="gray">
              <a:xfrm>
                <a:off x="816" y="1910"/>
                <a:ext cx="154" cy="307"/>
              </a:xfrm>
              <a:prstGeom prst="ellipse">
                <a:avLst/>
              </a:prstGeom>
              <a:gradFill rotWithShape="1">
                <a:gsLst>
                  <a:gs pos="0">
                    <a:srgbClr val="333399">
                      <a:alpha val="32001"/>
                    </a:srgbClr>
                  </a:gs>
                  <a:gs pos="100000">
                    <a:srgbClr val="000000">
                      <a:alpha val="89998"/>
                    </a:srgbClr>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18" name="Oval 6"/>
              <p:cNvSpPr>
                <a:spLocks noChangeArrowheads="1"/>
              </p:cNvSpPr>
              <p:nvPr/>
            </p:nvSpPr>
            <p:spPr bwMode="gray">
              <a:xfrm>
                <a:off x="845" y="1899"/>
                <a:ext cx="334" cy="307"/>
              </a:xfrm>
              <a:prstGeom prst="ellipse">
                <a:avLst/>
              </a:prstGeom>
              <a:gradFill rotWithShape="1">
                <a:gsLst>
                  <a:gs pos="0">
                    <a:srgbClr val="1C1C53"/>
                  </a:gs>
                  <a:gs pos="50000">
                    <a:srgbClr val="333399"/>
                  </a:gs>
                  <a:gs pos="100000">
                    <a:srgbClr val="1C1C53"/>
                  </a:gs>
                </a:gsLst>
                <a:lin ang="189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19" name="Oval 7"/>
              <p:cNvSpPr>
                <a:spLocks noChangeArrowheads="1"/>
              </p:cNvSpPr>
              <p:nvPr/>
            </p:nvSpPr>
            <p:spPr bwMode="gray">
              <a:xfrm>
                <a:off x="816" y="1935"/>
                <a:ext cx="334" cy="307"/>
              </a:xfrm>
              <a:prstGeom prst="ellipse">
                <a:avLst/>
              </a:prstGeom>
              <a:gradFill rotWithShape="1">
                <a:gsLst>
                  <a:gs pos="0">
                    <a:srgbClr val="202061"/>
                  </a:gs>
                  <a:gs pos="100000">
                    <a:srgbClr val="333399">
                      <a:alpha val="0"/>
                    </a:srgbClr>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20" name="Oval 8"/>
              <p:cNvSpPr>
                <a:spLocks noChangeArrowheads="1"/>
              </p:cNvSpPr>
              <p:nvPr/>
            </p:nvSpPr>
            <p:spPr bwMode="gray">
              <a:xfrm>
                <a:off x="859" y="1910"/>
                <a:ext cx="300" cy="307"/>
              </a:xfrm>
              <a:prstGeom prst="ellipse">
                <a:avLst/>
              </a:prstGeom>
              <a:solidFill>
                <a:srgbClr val="333333"/>
              </a:soli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21" name="Oval 9"/>
              <p:cNvSpPr>
                <a:spLocks noChangeArrowheads="1"/>
              </p:cNvSpPr>
              <p:nvPr/>
            </p:nvSpPr>
            <p:spPr bwMode="gray">
              <a:xfrm>
                <a:off x="864" y="1919"/>
                <a:ext cx="291" cy="291"/>
              </a:xfrm>
              <a:prstGeom prst="ellipse">
                <a:avLst/>
              </a:prstGeom>
              <a:gradFill rotWithShape="1">
                <a:gsLst>
                  <a:gs pos="0">
                    <a:srgbClr val="595959"/>
                  </a:gs>
                  <a:gs pos="100000">
                    <a:srgbClr val="C0C0C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22" name="Oval 10"/>
              <p:cNvSpPr>
                <a:spLocks noChangeArrowheads="1"/>
              </p:cNvSpPr>
              <p:nvPr/>
            </p:nvSpPr>
            <p:spPr bwMode="gray">
              <a:xfrm>
                <a:off x="868" y="1921"/>
                <a:ext cx="283" cy="283"/>
              </a:xfrm>
              <a:prstGeom prst="ellipse">
                <a:avLst/>
              </a:prstGeom>
              <a:gradFill rotWithShape="1">
                <a:gsLst>
                  <a:gs pos="0">
                    <a:srgbClr val="C0C0C0">
                      <a:alpha val="0"/>
                    </a:srgbClr>
                  </a:gs>
                  <a:gs pos="100000">
                    <a:srgbClr val="E9E9E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23" name="Oval 11"/>
              <p:cNvSpPr>
                <a:spLocks noChangeArrowheads="1"/>
              </p:cNvSpPr>
              <p:nvPr/>
            </p:nvSpPr>
            <p:spPr bwMode="gray">
              <a:xfrm>
                <a:off x="871" y="1923"/>
                <a:ext cx="270" cy="264"/>
              </a:xfrm>
              <a:prstGeom prst="ellipse">
                <a:avLst/>
              </a:prstGeom>
              <a:gradFill rotWithShape="1">
                <a:gsLst>
                  <a:gs pos="0">
                    <a:srgbClr val="989898"/>
                  </a:gs>
                  <a:gs pos="100000">
                    <a:srgbClr val="C0C0C0">
                      <a:alpha val="48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24" name="Oval 12"/>
              <p:cNvSpPr>
                <a:spLocks noChangeArrowheads="1"/>
              </p:cNvSpPr>
              <p:nvPr/>
            </p:nvSpPr>
            <p:spPr bwMode="gray">
              <a:xfrm>
                <a:off x="886" y="1931"/>
                <a:ext cx="240" cy="215"/>
              </a:xfrm>
              <a:prstGeom prst="ellipse">
                <a:avLst/>
              </a:prstGeom>
              <a:gradFill rotWithShape="1">
                <a:gsLst>
                  <a:gs pos="0">
                    <a:srgbClr val="FFFFFF"/>
                  </a:gs>
                  <a:gs pos="100000">
                    <a:srgbClr val="C0C0C0">
                      <a:alpha val="37999"/>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grpSp>
        <p:sp>
          <p:nvSpPr>
            <p:cNvPr id="14" name="Line 13"/>
            <p:cNvSpPr>
              <a:spLocks noChangeShapeType="1"/>
            </p:cNvSpPr>
            <p:nvPr/>
          </p:nvSpPr>
          <p:spPr bwMode="auto">
            <a:xfrm flipV="1">
              <a:off x="982" y="2150"/>
              <a:ext cx="4306" cy="15"/>
            </a:xfrm>
            <a:prstGeom prst="line">
              <a:avLst/>
            </a:prstGeom>
            <a:noFill/>
            <a:ln w="25400">
              <a:solidFill>
                <a:srgbClr val="000000"/>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5" name="Text Box 15"/>
            <p:cNvSpPr txBox="1">
              <a:spLocks noChangeArrowheads="1"/>
            </p:cNvSpPr>
            <p:nvPr/>
          </p:nvSpPr>
          <p:spPr bwMode="gray">
            <a:xfrm>
              <a:off x="706" y="1908"/>
              <a:ext cx="297"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ts val="600"/>
                </a:spcBef>
                <a:spcAft>
                  <a:spcPts val="600"/>
                </a:spcAft>
                <a:buFontTx/>
                <a:buNone/>
                <a:defRPr/>
              </a:pPr>
              <a:r>
                <a:rPr lang="zh-CN" altLang="en-US" sz="2400" dirty="0" smtClean="0">
                  <a:solidFill>
                    <a:srgbClr val="000000"/>
                  </a:solidFill>
                  <a:latin typeface="Arial" panose="020B0604020202020204" pitchFamily="34" charset="0"/>
                </a:rPr>
                <a:t>二</a:t>
              </a:r>
              <a:endParaRPr lang="en-US" altLang="zh-CN" sz="2400" dirty="0" smtClean="0">
                <a:solidFill>
                  <a:srgbClr val="000000"/>
                </a:solidFill>
                <a:latin typeface="Arial" panose="020B0604020202020204" pitchFamily="34" charset="0"/>
              </a:endParaRPr>
            </a:p>
          </p:txBody>
        </p:sp>
      </p:grpSp>
      <p:grpSp>
        <p:nvGrpSpPr>
          <p:cNvPr id="25" name="Group 31"/>
          <p:cNvGrpSpPr/>
          <p:nvPr userDrawn="1"/>
        </p:nvGrpSpPr>
        <p:grpSpPr bwMode="auto">
          <a:xfrm>
            <a:off x="793750" y="1357313"/>
            <a:ext cx="7673975" cy="628650"/>
            <a:chOff x="657" y="1236"/>
            <a:chExt cx="4627" cy="352"/>
          </a:xfrm>
        </p:grpSpPr>
        <p:sp>
          <p:nvSpPr>
            <p:cNvPr id="26" name="Line 32"/>
            <p:cNvSpPr>
              <a:spLocks noChangeShapeType="1"/>
            </p:cNvSpPr>
            <p:nvPr/>
          </p:nvSpPr>
          <p:spPr bwMode="auto">
            <a:xfrm>
              <a:off x="993" y="1554"/>
              <a:ext cx="4291" cy="16"/>
            </a:xfrm>
            <a:prstGeom prst="line">
              <a:avLst/>
            </a:prstGeom>
            <a:noFill/>
            <a:ln w="25400">
              <a:solidFill>
                <a:srgbClr val="000000"/>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7" name="Group 34"/>
            <p:cNvGrpSpPr/>
            <p:nvPr/>
          </p:nvGrpSpPr>
          <p:grpSpPr bwMode="auto">
            <a:xfrm>
              <a:off x="657" y="1236"/>
              <a:ext cx="358" cy="352"/>
              <a:chOff x="1248" y="1206"/>
              <a:chExt cx="358" cy="352"/>
            </a:xfrm>
          </p:grpSpPr>
          <p:grpSp>
            <p:nvGrpSpPr>
              <p:cNvPr id="28" name="Group 35"/>
              <p:cNvGrpSpPr/>
              <p:nvPr/>
            </p:nvGrpSpPr>
            <p:grpSpPr bwMode="auto">
              <a:xfrm>
                <a:off x="1248" y="1206"/>
                <a:ext cx="358" cy="352"/>
                <a:chOff x="2016" y="918"/>
                <a:chExt cx="358" cy="352"/>
              </a:xfrm>
            </p:grpSpPr>
            <p:sp>
              <p:nvSpPr>
                <p:cNvPr id="30" name="Text Box 36"/>
                <p:cNvSpPr txBox="1">
                  <a:spLocks noChangeArrowheads="1"/>
                </p:cNvSpPr>
                <p:nvPr/>
              </p:nvSpPr>
              <p:spPr bwMode="gray">
                <a:xfrm>
                  <a:off x="2100" y="960"/>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ts val="600"/>
                    </a:spcBef>
                    <a:spcAft>
                      <a:spcPts val="600"/>
                    </a:spcAft>
                    <a:buFontTx/>
                    <a:buNone/>
                    <a:defRPr/>
                  </a:pPr>
                  <a:r>
                    <a:rPr lang="en-US" altLang="zh-CN" sz="2400" smtClean="0">
                      <a:solidFill>
                        <a:srgbClr val="000000"/>
                      </a:solidFill>
                      <a:latin typeface="Arial" panose="020B0604020202020204" pitchFamily="34" charset="0"/>
                    </a:rPr>
                    <a:t>3</a:t>
                  </a:r>
                  <a:endParaRPr lang="en-US" altLang="zh-CN" sz="2400" smtClean="0">
                    <a:solidFill>
                      <a:srgbClr val="000000"/>
                    </a:solidFill>
                    <a:latin typeface="Arial" panose="020B0604020202020204" pitchFamily="34" charset="0"/>
                  </a:endParaRPr>
                </a:p>
              </p:txBody>
            </p:sp>
            <p:sp>
              <p:nvSpPr>
                <p:cNvPr id="31" name="Oval 37"/>
                <p:cNvSpPr>
                  <a:spLocks noChangeArrowheads="1"/>
                </p:cNvSpPr>
                <p:nvPr/>
              </p:nvSpPr>
              <p:spPr bwMode="gray">
                <a:xfrm>
                  <a:off x="2016" y="940"/>
                  <a:ext cx="154" cy="327"/>
                </a:xfrm>
                <a:prstGeom prst="ellipse">
                  <a:avLst/>
                </a:prstGeom>
                <a:gradFill rotWithShape="1">
                  <a:gsLst>
                    <a:gs pos="0">
                      <a:srgbClr val="009999"/>
                    </a:gs>
                    <a:gs pos="100000">
                      <a:srgbClr val="004747"/>
                    </a:gs>
                  </a:gsLst>
                  <a:lin ang="54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32" name="Oval 38"/>
                <p:cNvSpPr>
                  <a:spLocks noChangeArrowheads="1"/>
                </p:cNvSpPr>
                <p:nvPr/>
              </p:nvSpPr>
              <p:spPr bwMode="gray">
                <a:xfrm>
                  <a:off x="2016" y="940"/>
                  <a:ext cx="154" cy="327"/>
                </a:xfrm>
                <a:prstGeom prst="ellipse">
                  <a:avLst/>
                </a:prstGeom>
                <a:gradFill rotWithShape="1">
                  <a:gsLst>
                    <a:gs pos="0">
                      <a:srgbClr val="009999">
                        <a:alpha val="32001"/>
                      </a:srgbClr>
                    </a:gs>
                    <a:gs pos="100000">
                      <a:srgbClr val="000000">
                        <a:alpha val="89998"/>
                      </a:srgbClr>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33" name="Oval 39"/>
                <p:cNvSpPr>
                  <a:spLocks noChangeArrowheads="1"/>
                </p:cNvSpPr>
                <p:nvPr/>
              </p:nvSpPr>
              <p:spPr bwMode="gray">
                <a:xfrm>
                  <a:off x="2034" y="918"/>
                  <a:ext cx="334" cy="334"/>
                </a:xfrm>
                <a:prstGeom prst="ellipse">
                  <a:avLst/>
                </a:prstGeom>
                <a:gradFill rotWithShape="1">
                  <a:gsLst>
                    <a:gs pos="0">
                      <a:srgbClr val="005353"/>
                    </a:gs>
                    <a:gs pos="50000">
                      <a:srgbClr val="009999"/>
                    </a:gs>
                    <a:gs pos="100000">
                      <a:srgbClr val="005353"/>
                    </a:gs>
                  </a:gsLst>
                  <a:lin ang="189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34" name="Oval 40"/>
                <p:cNvSpPr>
                  <a:spLocks noChangeArrowheads="1"/>
                </p:cNvSpPr>
                <p:nvPr/>
              </p:nvSpPr>
              <p:spPr bwMode="gray">
                <a:xfrm>
                  <a:off x="2040" y="936"/>
                  <a:ext cx="334" cy="334"/>
                </a:xfrm>
                <a:prstGeom prst="ellipse">
                  <a:avLst/>
                </a:prstGeom>
                <a:gradFill rotWithShape="1">
                  <a:gsLst>
                    <a:gs pos="0">
                      <a:srgbClr val="006161"/>
                    </a:gs>
                    <a:gs pos="100000">
                      <a:srgbClr val="009999">
                        <a:alpha val="0"/>
                      </a:srgbClr>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35" name="Oval 41"/>
                <p:cNvSpPr>
                  <a:spLocks noChangeArrowheads="1"/>
                </p:cNvSpPr>
                <p:nvPr/>
              </p:nvSpPr>
              <p:spPr bwMode="gray">
                <a:xfrm>
                  <a:off x="2052" y="934"/>
                  <a:ext cx="300" cy="327"/>
                </a:xfrm>
                <a:prstGeom prst="ellipse">
                  <a:avLst/>
                </a:prstGeom>
                <a:solidFill>
                  <a:srgbClr val="333333"/>
                </a:soli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36" name="Oval 42"/>
                <p:cNvSpPr>
                  <a:spLocks noChangeArrowheads="1"/>
                </p:cNvSpPr>
                <p:nvPr/>
              </p:nvSpPr>
              <p:spPr bwMode="gray">
                <a:xfrm>
                  <a:off x="2064" y="959"/>
                  <a:ext cx="291" cy="292"/>
                </a:xfrm>
                <a:prstGeom prst="ellipse">
                  <a:avLst/>
                </a:prstGeom>
                <a:gradFill rotWithShape="1">
                  <a:gsLst>
                    <a:gs pos="0">
                      <a:srgbClr val="595959"/>
                    </a:gs>
                    <a:gs pos="100000">
                      <a:srgbClr val="C0C0C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37" name="Oval 43"/>
                <p:cNvSpPr>
                  <a:spLocks noChangeArrowheads="1"/>
                </p:cNvSpPr>
                <p:nvPr/>
              </p:nvSpPr>
              <p:spPr bwMode="gray">
                <a:xfrm>
                  <a:off x="2068" y="961"/>
                  <a:ext cx="283" cy="284"/>
                </a:xfrm>
                <a:prstGeom prst="ellipse">
                  <a:avLst/>
                </a:prstGeom>
                <a:gradFill rotWithShape="1">
                  <a:gsLst>
                    <a:gs pos="0">
                      <a:srgbClr val="C0C0C0">
                        <a:alpha val="0"/>
                      </a:srgbClr>
                    </a:gs>
                    <a:gs pos="100000">
                      <a:srgbClr val="E9E9E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38" name="Oval 44"/>
                <p:cNvSpPr>
                  <a:spLocks noChangeArrowheads="1"/>
                </p:cNvSpPr>
                <p:nvPr/>
              </p:nvSpPr>
              <p:spPr bwMode="gray">
                <a:xfrm>
                  <a:off x="2071" y="963"/>
                  <a:ext cx="279" cy="265"/>
                </a:xfrm>
                <a:prstGeom prst="ellipse">
                  <a:avLst/>
                </a:prstGeom>
                <a:gradFill rotWithShape="1">
                  <a:gsLst>
                    <a:gs pos="0">
                      <a:srgbClr val="989898"/>
                    </a:gs>
                    <a:gs pos="100000">
                      <a:srgbClr val="C0C0C0">
                        <a:alpha val="48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39" name="Oval 45"/>
                <p:cNvSpPr>
                  <a:spLocks noChangeArrowheads="1"/>
                </p:cNvSpPr>
                <p:nvPr/>
              </p:nvSpPr>
              <p:spPr bwMode="gray">
                <a:xfrm>
                  <a:off x="2086" y="971"/>
                  <a:ext cx="240" cy="215"/>
                </a:xfrm>
                <a:prstGeom prst="ellipse">
                  <a:avLst/>
                </a:prstGeom>
                <a:gradFill rotWithShape="1">
                  <a:gsLst>
                    <a:gs pos="0">
                      <a:srgbClr val="FFFFFF"/>
                    </a:gs>
                    <a:gs pos="100000">
                      <a:srgbClr val="C0C0C0">
                        <a:alpha val="37999"/>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grpSp>
          <p:sp>
            <p:nvSpPr>
              <p:cNvPr id="29" name="Text Box 46"/>
              <p:cNvSpPr txBox="1">
                <a:spLocks noChangeArrowheads="1"/>
              </p:cNvSpPr>
              <p:nvPr/>
            </p:nvSpPr>
            <p:spPr bwMode="gray">
              <a:xfrm>
                <a:off x="1288" y="1248"/>
                <a:ext cx="297"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ts val="600"/>
                  </a:spcBef>
                  <a:spcAft>
                    <a:spcPts val="600"/>
                  </a:spcAft>
                  <a:buFontTx/>
                  <a:buNone/>
                  <a:defRPr/>
                </a:pPr>
                <a:r>
                  <a:rPr lang="zh-CN" altLang="en-US" sz="2400" dirty="0" smtClean="0">
                    <a:solidFill>
                      <a:srgbClr val="000000"/>
                    </a:solidFill>
                    <a:latin typeface="Arial" panose="020B0604020202020204" pitchFamily="34" charset="0"/>
                  </a:rPr>
                  <a:t>一</a:t>
                </a:r>
                <a:endParaRPr lang="en-US" altLang="zh-CN" sz="2400" dirty="0" smtClean="0">
                  <a:solidFill>
                    <a:srgbClr val="000000"/>
                  </a:solidFill>
                  <a:latin typeface="Arial" panose="020B0604020202020204" pitchFamily="34" charset="0"/>
                </a:endParaRPr>
              </a:p>
            </p:txBody>
          </p:sp>
        </p:grpSp>
      </p:grpSp>
      <p:grpSp>
        <p:nvGrpSpPr>
          <p:cNvPr id="40" name="Group 48"/>
          <p:cNvGrpSpPr/>
          <p:nvPr userDrawn="1"/>
        </p:nvGrpSpPr>
        <p:grpSpPr bwMode="auto">
          <a:xfrm>
            <a:off x="793750" y="3638550"/>
            <a:ext cx="7634288" cy="681038"/>
            <a:chOff x="657" y="2508"/>
            <a:chExt cx="4603" cy="381"/>
          </a:xfrm>
        </p:grpSpPr>
        <p:sp>
          <p:nvSpPr>
            <p:cNvPr id="41" name="Line 49"/>
            <p:cNvSpPr>
              <a:spLocks noChangeShapeType="1"/>
            </p:cNvSpPr>
            <p:nvPr/>
          </p:nvSpPr>
          <p:spPr bwMode="auto">
            <a:xfrm flipV="1">
              <a:off x="969" y="2834"/>
              <a:ext cx="4291" cy="20"/>
            </a:xfrm>
            <a:prstGeom prst="line">
              <a:avLst/>
            </a:prstGeom>
            <a:noFill/>
            <a:ln w="25400">
              <a:solidFill>
                <a:srgbClr val="000000"/>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42" name="Group 50"/>
            <p:cNvGrpSpPr/>
            <p:nvPr/>
          </p:nvGrpSpPr>
          <p:grpSpPr bwMode="auto">
            <a:xfrm>
              <a:off x="657" y="2508"/>
              <a:ext cx="352" cy="381"/>
              <a:chOff x="1248" y="1206"/>
              <a:chExt cx="352" cy="381"/>
            </a:xfrm>
          </p:grpSpPr>
          <p:grpSp>
            <p:nvGrpSpPr>
              <p:cNvPr id="43" name="Group 51"/>
              <p:cNvGrpSpPr/>
              <p:nvPr/>
            </p:nvGrpSpPr>
            <p:grpSpPr bwMode="auto">
              <a:xfrm>
                <a:off x="1248" y="1206"/>
                <a:ext cx="352" cy="381"/>
                <a:chOff x="2016" y="918"/>
                <a:chExt cx="352" cy="381"/>
              </a:xfrm>
            </p:grpSpPr>
            <p:sp>
              <p:nvSpPr>
                <p:cNvPr id="45" name="Text Box 52"/>
                <p:cNvSpPr txBox="1">
                  <a:spLocks noChangeArrowheads="1"/>
                </p:cNvSpPr>
                <p:nvPr/>
              </p:nvSpPr>
              <p:spPr bwMode="gray">
                <a:xfrm>
                  <a:off x="2100" y="960"/>
                  <a:ext cx="21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ts val="600"/>
                    </a:spcBef>
                    <a:spcAft>
                      <a:spcPts val="600"/>
                    </a:spcAft>
                    <a:buFontTx/>
                    <a:buNone/>
                    <a:defRPr/>
                  </a:pPr>
                  <a:r>
                    <a:rPr lang="en-US" altLang="zh-CN" sz="2400" smtClean="0">
                      <a:solidFill>
                        <a:srgbClr val="000000"/>
                      </a:solidFill>
                      <a:latin typeface="Arial" panose="020B0604020202020204" pitchFamily="34" charset="0"/>
                    </a:rPr>
                    <a:t>3</a:t>
                  </a:r>
                  <a:endParaRPr lang="en-US" altLang="zh-CN" sz="2400" smtClean="0">
                    <a:solidFill>
                      <a:srgbClr val="000000"/>
                    </a:solidFill>
                    <a:latin typeface="Arial" panose="020B0604020202020204" pitchFamily="34" charset="0"/>
                  </a:endParaRPr>
                </a:p>
              </p:txBody>
            </p:sp>
            <p:sp>
              <p:nvSpPr>
                <p:cNvPr id="46" name="Oval 53"/>
                <p:cNvSpPr>
                  <a:spLocks noChangeArrowheads="1"/>
                </p:cNvSpPr>
                <p:nvPr/>
              </p:nvSpPr>
              <p:spPr bwMode="gray">
                <a:xfrm>
                  <a:off x="2016" y="940"/>
                  <a:ext cx="154" cy="327"/>
                </a:xfrm>
                <a:prstGeom prst="ellipse">
                  <a:avLst/>
                </a:prstGeom>
                <a:gradFill rotWithShape="1">
                  <a:gsLst>
                    <a:gs pos="0">
                      <a:srgbClr val="009999"/>
                    </a:gs>
                    <a:gs pos="100000">
                      <a:srgbClr val="004747"/>
                    </a:gs>
                  </a:gsLst>
                  <a:lin ang="54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47" name="Oval 54"/>
                <p:cNvSpPr>
                  <a:spLocks noChangeArrowheads="1"/>
                </p:cNvSpPr>
                <p:nvPr/>
              </p:nvSpPr>
              <p:spPr bwMode="gray">
                <a:xfrm>
                  <a:off x="2016" y="940"/>
                  <a:ext cx="154" cy="327"/>
                </a:xfrm>
                <a:prstGeom prst="ellipse">
                  <a:avLst/>
                </a:prstGeom>
                <a:gradFill rotWithShape="1">
                  <a:gsLst>
                    <a:gs pos="0">
                      <a:srgbClr val="009999">
                        <a:alpha val="32001"/>
                      </a:srgbClr>
                    </a:gs>
                    <a:gs pos="100000">
                      <a:srgbClr val="000000">
                        <a:alpha val="89998"/>
                      </a:srgbClr>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48" name="Oval 55"/>
                <p:cNvSpPr>
                  <a:spLocks noChangeArrowheads="1"/>
                </p:cNvSpPr>
                <p:nvPr/>
              </p:nvSpPr>
              <p:spPr bwMode="gray">
                <a:xfrm>
                  <a:off x="2034" y="918"/>
                  <a:ext cx="334" cy="334"/>
                </a:xfrm>
                <a:prstGeom prst="ellipse">
                  <a:avLst/>
                </a:prstGeom>
                <a:gradFill rotWithShape="1">
                  <a:gsLst>
                    <a:gs pos="0">
                      <a:srgbClr val="005353"/>
                    </a:gs>
                    <a:gs pos="50000">
                      <a:srgbClr val="009999"/>
                    </a:gs>
                    <a:gs pos="100000">
                      <a:srgbClr val="005353"/>
                    </a:gs>
                  </a:gsLst>
                  <a:lin ang="189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49" name="Oval 56"/>
                <p:cNvSpPr>
                  <a:spLocks noChangeArrowheads="1"/>
                </p:cNvSpPr>
                <p:nvPr/>
              </p:nvSpPr>
              <p:spPr bwMode="gray">
                <a:xfrm>
                  <a:off x="2016" y="965"/>
                  <a:ext cx="334" cy="334"/>
                </a:xfrm>
                <a:prstGeom prst="ellipse">
                  <a:avLst/>
                </a:prstGeom>
                <a:gradFill rotWithShape="1">
                  <a:gsLst>
                    <a:gs pos="0">
                      <a:srgbClr val="006161"/>
                    </a:gs>
                    <a:gs pos="100000">
                      <a:srgbClr val="009999">
                        <a:alpha val="0"/>
                      </a:srgbClr>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50" name="Oval 57"/>
                <p:cNvSpPr>
                  <a:spLocks noChangeArrowheads="1"/>
                </p:cNvSpPr>
                <p:nvPr/>
              </p:nvSpPr>
              <p:spPr bwMode="gray">
                <a:xfrm>
                  <a:off x="2052" y="934"/>
                  <a:ext cx="300" cy="327"/>
                </a:xfrm>
                <a:prstGeom prst="ellipse">
                  <a:avLst/>
                </a:prstGeom>
                <a:solidFill>
                  <a:srgbClr val="333333"/>
                </a:soli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51" name="Oval 58"/>
                <p:cNvSpPr>
                  <a:spLocks noChangeArrowheads="1"/>
                </p:cNvSpPr>
                <p:nvPr/>
              </p:nvSpPr>
              <p:spPr bwMode="gray">
                <a:xfrm>
                  <a:off x="2064" y="959"/>
                  <a:ext cx="291" cy="292"/>
                </a:xfrm>
                <a:prstGeom prst="ellipse">
                  <a:avLst/>
                </a:prstGeom>
                <a:gradFill rotWithShape="1">
                  <a:gsLst>
                    <a:gs pos="0">
                      <a:srgbClr val="595959"/>
                    </a:gs>
                    <a:gs pos="100000">
                      <a:srgbClr val="C0C0C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52" name="Oval 59"/>
                <p:cNvSpPr>
                  <a:spLocks noChangeArrowheads="1"/>
                </p:cNvSpPr>
                <p:nvPr/>
              </p:nvSpPr>
              <p:spPr bwMode="gray">
                <a:xfrm>
                  <a:off x="2068" y="961"/>
                  <a:ext cx="283" cy="284"/>
                </a:xfrm>
                <a:prstGeom prst="ellipse">
                  <a:avLst/>
                </a:prstGeom>
                <a:gradFill rotWithShape="1">
                  <a:gsLst>
                    <a:gs pos="0">
                      <a:srgbClr val="C0C0C0">
                        <a:alpha val="0"/>
                      </a:srgbClr>
                    </a:gs>
                    <a:gs pos="100000">
                      <a:srgbClr val="E9E9E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53" name="Oval 60"/>
                <p:cNvSpPr>
                  <a:spLocks noChangeArrowheads="1"/>
                </p:cNvSpPr>
                <p:nvPr/>
              </p:nvSpPr>
              <p:spPr bwMode="gray">
                <a:xfrm>
                  <a:off x="2072" y="963"/>
                  <a:ext cx="278" cy="265"/>
                </a:xfrm>
                <a:prstGeom prst="ellipse">
                  <a:avLst/>
                </a:prstGeom>
                <a:gradFill rotWithShape="1">
                  <a:gsLst>
                    <a:gs pos="0">
                      <a:srgbClr val="989898"/>
                    </a:gs>
                    <a:gs pos="100000">
                      <a:srgbClr val="C0C0C0">
                        <a:alpha val="48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54" name="Oval 61"/>
                <p:cNvSpPr>
                  <a:spLocks noChangeArrowheads="1"/>
                </p:cNvSpPr>
                <p:nvPr/>
              </p:nvSpPr>
              <p:spPr bwMode="gray">
                <a:xfrm>
                  <a:off x="2086" y="971"/>
                  <a:ext cx="240" cy="215"/>
                </a:xfrm>
                <a:prstGeom prst="ellipse">
                  <a:avLst/>
                </a:prstGeom>
                <a:gradFill rotWithShape="1">
                  <a:gsLst>
                    <a:gs pos="0">
                      <a:srgbClr val="FFFFFF"/>
                    </a:gs>
                    <a:gs pos="100000">
                      <a:srgbClr val="C0C0C0">
                        <a:alpha val="37999"/>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grpSp>
          <p:sp>
            <p:nvSpPr>
              <p:cNvPr id="44" name="Text Box 62"/>
              <p:cNvSpPr txBox="1">
                <a:spLocks noChangeArrowheads="1"/>
              </p:cNvSpPr>
              <p:nvPr/>
            </p:nvSpPr>
            <p:spPr bwMode="gray">
              <a:xfrm>
                <a:off x="1275" y="1250"/>
                <a:ext cx="302"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ts val="600"/>
                  </a:spcBef>
                  <a:spcAft>
                    <a:spcPts val="600"/>
                  </a:spcAft>
                  <a:buFontTx/>
                  <a:buNone/>
                  <a:defRPr/>
                </a:pPr>
                <a:r>
                  <a:rPr lang="zh-CN" altLang="en-US" sz="2400" dirty="0" smtClean="0">
                    <a:solidFill>
                      <a:srgbClr val="000000"/>
                    </a:solidFill>
                    <a:latin typeface="Arial" panose="020B0604020202020204" pitchFamily="34" charset="0"/>
                  </a:rPr>
                  <a:t>三</a:t>
                </a:r>
                <a:endParaRPr lang="en-US" altLang="zh-CN" sz="2400" dirty="0" smtClean="0">
                  <a:solidFill>
                    <a:srgbClr val="000000"/>
                  </a:solidFill>
                  <a:latin typeface="Arial" panose="020B0604020202020204" pitchFamily="34" charset="0"/>
                </a:endParaRPr>
              </a:p>
            </p:txBody>
          </p:sp>
        </p:grpSp>
      </p:grpSp>
      <p:grpSp>
        <p:nvGrpSpPr>
          <p:cNvPr id="55" name="Group 48"/>
          <p:cNvGrpSpPr/>
          <p:nvPr userDrawn="1"/>
        </p:nvGrpSpPr>
        <p:grpSpPr bwMode="auto">
          <a:xfrm>
            <a:off x="785813" y="4802188"/>
            <a:ext cx="7673975" cy="665162"/>
            <a:chOff x="654" y="2508"/>
            <a:chExt cx="4627" cy="372"/>
          </a:xfrm>
        </p:grpSpPr>
        <p:sp>
          <p:nvSpPr>
            <p:cNvPr id="56" name="Line 49"/>
            <p:cNvSpPr>
              <a:spLocks noChangeShapeType="1"/>
            </p:cNvSpPr>
            <p:nvPr/>
          </p:nvSpPr>
          <p:spPr bwMode="auto">
            <a:xfrm flipV="1">
              <a:off x="990" y="2828"/>
              <a:ext cx="4291" cy="20"/>
            </a:xfrm>
            <a:prstGeom prst="line">
              <a:avLst/>
            </a:prstGeom>
            <a:noFill/>
            <a:ln w="25400">
              <a:solidFill>
                <a:srgbClr val="000000"/>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57" name="Group 50"/>
            <p:cNvGrpSpPr/>
            <p:nvPr/>
          </p:nvGrpSpPr>
          <p:grpSpPr bwMode="auto">
            <a:xfrm>
              <a:off x="654" y="2508"/>
              <a:ext cx="361" cy="372"/>
              <a:chOff x="1245" y="1206"/>
              <a:chExt cx="361" cy="372"/>
            </a:xfrm>
          </p:grpSpPr>
          <p:grpSp>
            <p:nvGrpSpPr>
              <p:cNvPr id="58" name="Group 51"/>
              <p:cNvGrpSpPr/>
              <p:nvPr/>
            </p:nvGrpSpPr>
            <p:grpSpPr bwMode="auto">
              <a:xfrm>
                <a:off x="1245" y="1206"/>
                <a:ext cx="361" cy="372"/>
                <a:chOff x="2013" y="918"/>
                <a:chExt cx="361" cy="372"/>
              </a:xfrm>
            </p:grpSpPr>
            <p:sp>
              <p:nvSpPr>
                <p:cNvPr id="60" name="Text Box 52"/>
                <p:cNvSpPr txBox="1">
                  <a:spLocks noChangeArrowheads="1"/>
                </p:cNvSpPr>
                <p:nvPr/>
              </p:nvSpPr>
              <p:spPr bwMode="gray">
                <a:xfrm>
                  <a:off x="2100" y="960"/>
                  <a:ext cx="210"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ts val="600"/>
                    </a:spcBef>
                    <a:spcAft>
                      <a:spcPts val="600"/>
                    </a:spcAft>
                    <a:buFontTx/>
                    <a:buNone/>
                    <a:defRPr/>
                  </a:pPr>
                  <a:r>
                    <a:rPr lang="en-US" altLang="zh-CN" sz="2400" smtClean="0">
                      <a:solidFill>
                        <a:srgbClr val="000000"/>
                      </a:solidFill>
                      <a:latin typeface="Arial" panose="020B0604020202020204" pitchFamily="34" charset="0"/>
                    </a:rPr>
                    <a:t>3</a:t>
                  </a:r>
                  <a:endParaRPr lang="en-US" altLang="zh-CN" sz="2400" smtClean="0">
                    <a:solidFill>
                      <a:srgbClr val="000000"/>
                    </a:solidFill>
                    <a:latin typeface="Arial" panose="020B0604020202020204" pitchFamily="34" charset="0"/>
                  </a:endParaRPr>
                </a:p>
              </p:txBody>
            </p:sp>
            <p:sp>
              <p:nvSpPr>
                <p:cNvPr id="61" name="Oval 53"/>
                <p:cNvSpPr>
                  <a:spLocks noChangeArrowheads="1"/>
                </p:cNvSpPr>
                <p:nvPr/>
              </p:nvSpPr>
              <p:spPr bwMode="gray">
                <a:xfrm>
                  <a:off x="2013" y="963"/>
                  <a:ext cx="154" cy="327"/>
                </a:xfrm>
                <a:prstGeom prst="ellipse">
                  <a:avLst/>
                </a:prstGeom>
                <a:gradFill rotWithShape="1">
                  <a:gsLst>
                    <a:gs pos="0">
                      <a:srgbClr val="009999"/>
                    </a:gs>
                    <a:gs pos="100000">
                      <a:srgbClr val="004747"/>
                    </a:gs>
                  </a:gsLst>
                  <a:lin ang="54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62" name="Oval 54"/>
                <p:cNvSpPr>
                  <a:spLocks noChangeArrowheads="1"/>
                </p:cNvSpPr>
                <p:nvPr/>
              </p:nvSpPr>
              <p:spPr bwMode="gray">
                <a:xfrm>
                  <a:off x="2016" y="940"/>
                  <a:ext cx="154" cy="327"/>
                </a:xfrm>
                <a:prstGeom prst="ellipse">
                  <a:avLst/>
                </a:prstGeom>
                <a:gradFill rotWithShape="1">
                  <a:gsLst>
                    <a:gs pos="0">
                      <a:srgbClr val="009999">
                        <a:alpha val="32001"/>
                      </a:srgbClr>
                    </a:gs>
                    <a:gs pos="100000">
                      <a:srgbClr val="000000">
                        <a:alpha val="89998"/>
                      </a:srgbClr>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63" name="Oval 55"/>
                <p:cNvSpPr>
                  <a:spLocks noChangeArrowheads="1"/>
                </p:cNvSpPr>
                <p:nvPr/>
              </p:nvSpPr>
              <p:spPr bwMode="gray">
                <a:xfrm>
                  <a:off x="2034" y="918"/>
                  <a:ext cx="334" cy="334"/>
                </a:xfrm>
                <a:prstGeom prst="ellipse">
                  <a:avLst/>
                </a:prstGeom>
                <a:gradFill rotWithShape="1">
                  <a:gsLst>
                    <a:gs pos="0">
                      <a:srgbClr val="005353"/>
                    </a:gs>
                    <a:gs pos="50000">
                      <a:srgbClr val="009999"/>
                    </a:gs>
                    <a:gs pos="100000">
                      <a:srgbClr val="005353"/>
                    </a:gs>
                  </a:gsLst>
                  <a:lin ang="189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64" name="Oval 56"/>
                <p:cNvSpPr>
                  <a:spLocks noChangeArrowheads="1"/>
                </p:cNvSpPr>
                <p:nvPr/>
              </p:nvSpPr>
              <p:spPr bwMode="gray">
                <a:xfrm>
                  <a:off x="2040" y="936"/>
                  <a:ext cx="334" cy="334"/>
                </a:xfrm>
                <a:prstGeom prst="ellipse">
                  <a:avLst/>
                </a:prstGeom>
                <a:gradFill rotWithShape="1">
                  <a:gsLst>
                    <a:gs pos="0">
                      <a:srgbClr val="006161"/>
                    </a:gs>
                    <a:gs pos="100000">
                      <a:srgbClr val="009999">
                        <a:alpha val="0"/>
                      </a:srgbClr>
                    </a:gs>
                  </a:gsLst>
                  <a:lin ang="2700000" scaled="1"/>
                </a:gra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65" name="Oval 57"/>
                <p:cNvSpPr>
                  <a:spLocks noChangeArrowheads="1"/>
                </p:cNvSpPr>
                <p:nvPr/>
              </p:nvSpPr>
              <p:spPr bwMode="gray">
                <a:xfrm>
                  <a:off x="2049" y="957"/>
                  <a:ext cx="300" cy="327"/>
                </a:xfrm>
                <a:prstGeom prst="ellipse">
                  <a:avLst/>
                </a:prstGeom>
                <a:solidFill>
                  <a:srgbClr val="333333"/>
                </a:solidFill>
                <a:ln>
                  <a:noFill/>
                </a:ln>
                <a:extLst>
                  <a:ext uri="{91240B29-F687-4F45-9708-019B960494DF}">
                    <a14:hiddenLine xmlns:a14="http://schemas.microsoft.com/office/drawing/2010/main" w="38100">
                      <a:solidFill>
                        <a:srgbClr val="000000"/>
                      </a:solidFill>
                      <a:rou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66" name="Oval 58"/>
                <p:cNvSpPr>
                  <a:spLocks noChangeArrowheads="1"/>
                </p:cNvSpPr>
                <p:nvPr/>
              </p:nvSpPr>
              <p:spPr bwMode="gray">
                <a:xfrm>
                  <a:off x="2064" y="959"/>
                  <a:ext cx="291" cy="292"/>
                </a:xfrm>
                <a:prstGeom prst="ellipse">
                  <a:avLst/>
                </a:prstGeom>
                <a:gradFill rotWithShape="1">
                  <a:gsLst>
                    <a:gs pos="0">
                      <a:srgbClr val="595959"/>
                    </a:gs>
                    <a:gs pos="100000">
                      <a:srgbClr val="C0C0C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67" name="Oval 59"/>
                <p:cNvSpPr>
                  <a:spLocks noChangeArrowheads="1"/>
                </p:cNvSpPr>
                <p:nvPr/>
              </p:nvSpPr>
              <p:spPr bwMode="gray">
                <a:xfrm>
                  <a:off x="2068" y="961"/>
                  <a:ext cx="283" cy="284"/>
                </a:xfrm>
                <a:prstGeom prst="ellipse">
                  <a:avLst/>
                </a:prstGeom>
                <a:gradFill rotWithShape="1">
                  <a:gsLst>
                    <a:gs pos="0">
                      <a:srgbClr val="C0C0C0">
                        <a:alpha val="0"/>
                      </a:srgbClr>
                    </a:gs>
                    <a:gs pos="100000">
                      <a:srgbClr val="E9E9E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68" name="Oval 60"/>
                <p:cNvSpPr>
                  <a:spLocks noChangeArrowheads="1"/>
                </p:cNvSpPr>
                <p:nvPr/>
              </p:nvSpPr>
              <p:spPr bwMode="gray">
                <a:xfrm>
                  <a:off x="2071" y="963"/>
                  <a:ext cx="278" cy="265"/>
                </a:xfrm>
                <a:prstGeom prst="ellipse">
                  <a:avLst/>
                </a:prstGeom>
                <a:gradFill rotWithShape="1">
                  <a:gsLst>
                    <a:gs pos="0">
                      <a:srgbClr val="989898"/>
                    </a:gs>
                    <a:gs pos="100000">
                      <a:srgbClr val="C0C0C0">
                        <a:alpha val="48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sp>
              <p:nvSpPr>
                <p:cNvPr id="69" name="Oval 61"/>
                <p:cNvSpPr>
                  <a:spLocks noChangeArrowheads="1"/>
                </p:cNvSpPr>
                <p:nvPr/>
              </p:nvSpPr>
              <p:spPr bwMode="gray">
                <a:xfrm>
                  <a:off x="2086" y="971"/>
                  <a:ext cx="240" cy="215"/>
                </a:xfrm>
                <a:prstGeom prst="ellipse">
                  <a:avLst/>
                </a:prstGeom>
                <a:gradFill rotWithShape="1">
                  <a:gsLst>
                    <a:gs pos="0">
                      <a:srgbClr val="FFFFFF"/>
                    </a:gs>
                    <a:gs pos="100000">
                      <a:srgbClr val="C0C0C0">
                        <a:alpha val="37999"/>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600"/>
                    </a:spcBef>
                    <a:spcAft>
                      <a:spcPts val="600"/>
                    </a:spcAft>
                    <a:defRPr/>
                  </a:pPr>
                  <a:endParaRPr lang="zh-CN" altLang="en-US" smtClean="0">
                    <a:solidFill>
                      <a:srgbClr val="000000"/>
                    </a:solidFill>
                    <a:latin typeface="Arial" panose="020B0604020202020204" pitchFamily="34" charset="0"/>
                  </a:endParaRPr>
                </a:p>
              </p:txBody>
            </p:sp>
          </p:grpSp>
          <p:sp>
            <p:nvSpPr>
              <p:cNvPr id="59" name="Text Box 62"/>
              <p:cNvSpPr txBox="1">
                <a:spLocks noChangeArrowheads="1"/>
              </p:cNvSpPr>
              <p:nvPr/>
            </p:nvSpPr>
            <p:spPr bwMode="gray">
              <a:xfrm>
                <a:off x="1284" y="1271"/>
                <a:ext cx="297"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ts val="600"/>
                  </a:spcBef>
                  <a:spcAft>
                    <a:spcPts val="600"/>
                  </a:spcAft>
                  <a:buFontTx/>
                  <a:buNone/>
                  <a:defRPr/>
                </a:pPr>
                <a:r>
                  <a:rPr lang="zh-CN" altLang="en-US" sz="2400" dirty="0" smtClean="0">
                    <a:solidFill>
                      <a:srgbClr val="000000"/>
                    </a:solidFill>
                    <a:latin typeface="Arial" panose="020B0604020202020204" pitchFamily="34" charset="0"/>
                  </a:rPr>
                  <a:t>四</a:t>
                </a:r>
                <a:endParaRPr lang="en-US" altLang="zh-CN" sz="2400" dirty="0" smtClean="0">
                  <a:solidFill>
                    <a:srgbClr val="000000"/>
                  </a:solidFill>
                  <a:latin typeface="Arial" panose="020B0604020202020204" pitchFamily="34" charset="0"/>
                </a:endParaRPr>
              </a:p>
            </p:txBody>
          </p:sp>
        </p:grpSp>
      </p:grpSp>
      <p:sp>
        <p:nvSpPr>
          <p:cNvPr id="2" name="标题 1"/>
          <p:cNvSpPr>
            <a:spLocks noGrp="1"/>
          </p:cNvSpPr>
          <p:nvPr>
            <p:ph type="ctrTitle"/>
          </p:nvPr>
        </p:nvSpPr>
        <p:spPr>
          <a:xfrm>
            <a:off x="395536" y="122760"/>
            <a:ext cx="1757063" cy="864096"/>
          </a:xfrm>
          <a:ln>
            <a:noFill/>
          </a:ln>
        </p:spPr>
        <p:txBody>
          <a:bodyPr/>
          <a:lstStyle>
            <a:lvl1pPr>
              <a:defRPr sz="2800">
                <a:solidFill>
                  <a:schemeClr val="bg1"/>
                </a:solidFill>
                <a:latin typeface="黑体" panose="02010609060101010101" pitchFamily="49" charset="-122"/>
                <a:ea typeface="黑体" panose="02010609060101010101" pitchFamily="49"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2279342" y="116632"/>
            <a:ext cx="6408712" cy="864096"/>
          </a:xfrm>
          <a:ln>
            <a:noFill/>
          </a:ln>
        </p:spPr>
        <p:txBody>
          <a:bodyPr anchor="ctr"/>
          <a:lstStyle>
            <a:lvl1pPr marL="0" indent="0" algn="l">
              <a:buNone/>
              <a:defRPr sz="2800">
                <a:solidFill>
                  <a:schemeClr val="bg1"/>
                </a:solidFill>
                <a:latin typeface="黑体" panose="02010609060101010101" pitchFamily="49" charset="-122"/>
                <a:ea typeface="黑体" panose="02010609060101010101" pitchFamily="49"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74" name="内容占位符 2"/>
          <p:cNvSpPr>
            <a:spLocks noGrp="1"/>
          </p:cNvSpPr>
          <p:nvPr>
            <p:ph idx="10"/>
          </p:nvPr>
        </p:nvSpPr>
        <p:spPr>
          <a:xfrm>
            <a:off x="1503781" y="1400549"/>
            <a:ext cx="6800976" cy="603252"/>
          </a:xfrm>
        </p:spPr>
        <p:txBody>
          <a:bodyPr/>
          <a:lstStyle>
            <a:lvl1pPr marL="0" marR="0" indent="0" algn="l" defTabSz="914400" rtl="0" eaLnBrk="0" fontAlgn="base" latinLnBrk="0" hangingPunct="0">
              <a:lnSpc>
                <a:spcPct val="100000"/>
              </a:lnSpc>
              <a:spcBef>
                <a:spcPct val="20000"/>
              </a:spcBef>
              <a:spcAft>
                <a:spcPct val="0"/>
              </a:spcAft>
              <a:buClrTx/>
              <a:buSzTx/>
              <a:buFontTx/>
              <a:buNone/>
              <a:defRPr sz="3200"/>
            </a:lvl1pPr>
          </a:lstStyle>
          <a:p>
            <a:pPr lvl="0"/>
            <a:r>
              <a:rPr lang="zh-CN" altLang="en-US" smtClean="0"/>
              <a:t>单击此处编辑母版文本样式</a:t>
            </a:r>
            <a:endParaRPr lang="zh-CN" altLang="en-US" smtClean="0"/>
          </a:p>
        </p:txBody>
      </p:sp>
      <p:sp>
        <p:nvSpPr>
          <p:cNvPr id="75" name="内容占位符 2"/>
          <p:cNvSpPr>
            <a:spLocks noGrp="1"/>
          </p:cNvSpPr>
          <p:nvPr>
            <p:ph idx="11"/>
          </p:nvPr>
        </p:nvSpPr>
        <p:spPr>
          <a:xfrm>
            <a:off x="1499107" y="2554565"/>
            <a:ext cx="6800976" cy="603252"/>
          </a:xfrm>
        </p:spPr>
        <p:txBody>
          <a:bodyPr/>
          <a:lstStyle>
            <a:lvl1pPr marL="0" marR="0" indent="0" algn="l" defTabSz="914400" rtl="0" eaLnBrk="0" fontAlgn="base" latinLnBrk="0" hangingPunct="0">
              <a:lnSpc>
                <a:spcPct val="100000"/>
              </a:lnSpc>
              <a:spcBef>
                <a:spcPct val="20000"/>
              </a:spcBef>
              <a:spcAft>
                <a:spcPct val="0"/>
              </a:spcAft>
              <a:buClrTx/>
              <a:buSzTx/>
              <a:buFontTx/>
              <a:buNone/>
              <a:defRPr sz="3200"/>
            </a:lvl1pPr>
          </a:lstStyle>
          <a:p>
            <a:pPr lvl="0"/>
            <a:r>
              <a:rPr lang="zh-CN" altLang="en-US" smtClean="0"/>
              <a:t>单击此处编辑母版文本样式</a:t>
            </a:r>
            <a:endParaRPr lang="zh-CN" altLang="en-US" smtClean="0"/>
          </a:p>
        </p:txBody>
      </p:sp>
      <p:sp>
        <p:nvSpPr>
          <p:cNvPr id="76" name="内容占位符 2"/>
          <p:cNvSpPr>
            <a:spLocks noGrp="1"/>
          </p:cNvSpPr>
          <p:nvPr>
            <p:ph idx="12"/>
          </p:nvPr>
        </p:nvSpPr>
        <p:spPr>
          <a:xfrm>
            <a:off x="1499107" y="3707074"/>
            <a:ext cx="6800976" cy="603252"/>
          </a:xfrm>
        </p:spPr>
        <p:txBody>
          <a:bodyPr/>
          <a:lstStyle>
            <a:lvl1pPr marL="0" marR="0" indent="0" algn="l" defTabSz="914400" rtl="0" eaLnBrk="0" fontAlgn="base" latinLnBrk="0" hangingPunct="0">
              <a:lnSpc>
                <a:spcPct val="100000"/>
              </a:lnSpc>
              <a:spcBef>
                <a:spcPct val="20000"/>
              </a:spcBef>
              <a:spcAft>
                <a:spcPct val="0"/>
              </a:spcAft>
              <a:buClrTx/>
              <a:buSzTx/>
              <a:buFontTx/>
              <a:buNone/>
              <a:defRPr sz="3200"/>
            </a:lvl1pPr>
          </a:lstStyle>
          <a:p>
            <a:pPr lvl="0"/>
            <a:r>
              <a:rPr lang="zh-CN" altLang="en-US" smtClean="0"/>
              <a:t>单击此处编辑母版文本样式</a:t>
            </a:r>
            <a:endParaRPr lang="zh-CN" altLang="en-US" smtClean="0"/>
          </a:p>
        </p:txBody>
      </p:sp>
      <p:sp>
        <p:nvSpPr>
          <p:cNvPr id="77" name="内容占位符 2"/>
          <p:cNvSpPr>
            <a:spLocks noGrp="1"/>
          </p:cNvSpPr>
          <p:nvPr>
            <p:ph idx="13"/>
          </p:nvPr>
        </p:nvSpPr>
        <p:spPr>
          <a:xfrm>
            <a:off x="1514111" y="4863492"/>
            <a:ext cx="6800976" cy="603252"/>
          </a:xfrm>
        </p:spPr>
        <p:txBody>
          <a:bodyPr/>
          <a:lstStyle>
            <a:lvl1pPr marL="0" marR="0" indent="0" algn="l" defTabSz="914400" rtl="0" eaLnBrk="0" fontAlgn="base" latinLnBrk="0" hangingPunct="0">
              <a:lnSpc>
                <a:spcPct val="100000"/>
              </a:lnSpc>
              <a:spcBef>
                <a:spcPct val="20000"/>
              </a:spcBef>
              <a:spcAft>
                <a:spcPct val="0"/>
              </a:spcAft>
              <a:buClrTx/>
              <a:buSzTx/>
              <a:buFontTx/>
              <a:buNone/>
              <a:defRPr sz="3200"/>
            </a:lvl1pPr>
          </a:lstStyle>
          <a:p>
            <a:pPr lvl="0"/>
            <a:r>
              <a:rPr lang="zh-CN" altLang="en-US" smtClean="0"/>
              <a:t>单击此处编辑母版文本样式</a:t>
            </a:r>
            <a:endParaRPr lang="zh-CN" altLang="en-US"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4" name="横卷形 3"/>
          <p:cNvSpPr/>
          <p:nvPr userDrawn="1"/>
        </p:nvSpPr>
        <p:spPr>
          <a:xfrm>
            <a:off x="2555875" y="2205038"/>
            <a:ext cx="6337300" cy="1655762"/>
          </a:xfrm>
          <a:prstGeom prst="horizontalScroll">
            <a:avLst/>
          </a:prstGeom>
          <a:ln w="9525">
            <a:solidFill>
              <a:srgbClr val="EE79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5" name="直接连接符 4"/>
          <p:cNvCxnSpPr/>
          <p:nvPr userDrawn="1"/>
        </p:nvCxnSpPr>
        <p:spPr>
          <a:xfrm>
            <a:off x="323850" y="1196975"/>
            <a:ext cx="3168650" cy="0"/>
          </a:xfrm>
          <a:prstGeom prst="line">
            <a:avLst/>
          </a:prstGeom>
          <a:ln>
            <a:solidFill>
              <a:srgbClr val="F08A42"/>
            </a:solidFill>
          </a:ln>
        </p:spPr>
        <p:style>
          <a:lnRef idx="1">
            <a:schemeClr val="dk1"/>
          </a:lnRef>
          <a:fillRef idx="0">
            <a:schemeClr val="dk1"/>
          </a:fillRef>
          <a:effectRef idx="0">
            <a:schemeClr val="dk1"/>
          </a:effectRef>
          <a:fontRef idx="minor">
            <a:schemeClr val="tx1"/>
          </a:fontRef>
        </p:style>
      </p:cxnSp>
      <p:sp>
        <p:nvSpPr>
          <p:cNvPr id="2" name="标题 1"/>
          <p:cNvSpPr>
            <a:spLocks noGrp="1"/>
          </p:cNvSpPr>
          <p:nvPr>
            <p:ph type="ctrTitle"/>
          </p:nvPr>
        </p:nvSpPr>
        <p:spPr>
          <a:xfrm>
            <a:off x="463918" y="332657"/>
            <a:ext cx="1731818" cy="864096"/>
          </a:xfrm>
        </p:spPr>
        <p:txBody>
          <a:bodyPr/>
          <a:lstStyle>
            <a:lvl1pPr>
              <a:defRPr sz="2800">
                <a:solidFill>
                  <a:schemeClr val="tx1"/>
                </a:solidFill>
                <a:latin typeface="黑体" panose="02010609060101010101" pitchFamily="49" charset="-122"/>
                <a:ea typeface="黑体" panose="02010609060101010101" pitchFamily="49" charset="-122"/>
              </a:defRPr>
            </a:lvl1pPr>
          </a:lstStyle>
          <a:p>
            <a:r>
              <a:rPr lang="zh-CN" altLang="en-US" dirty="0" smtClean="0"/>
              <a:t>单击此处编辑母版标题样式</a:t>
            </a:r>
            <a:endParaRPr lang="zh-CN" altLang="en-US" dirty="0"/>
          </a:p>
        </p:txBody>
      </p:sp>
      <p:sp>
        <p:nvSpPr>
          <p:cNvPr id="6" name="副标题 2"/>
          <p:cNvSpPr>
            <a:spLocks noGrp="1"/>
          </p:cNvSpPr>
          <p:nvPr>
            <p:ph type="subTitle" idx="1"/>
          </p:nvPr>
        </p:nvSpPr>
        <p:spPr>
          <a:xfrm>
            <a:off x="2952328" y="2564904"/>
            <a:ext cx="5724128" cy="864096"/>
          </a:xfrm>
        </p:spPr>
        <p:txBody>
          <a:bodyPr anchor="ctr"/>
          <a:lstStyle>
            <a:lvl1pPr marL="0" indent="0" algn="l">
              <a:buNone/>
              <a:defRPr>
                <a:solidFill>
                  <a:schemeClr val="bg1"/>
                </a:solidFill>
                <a:latin typeface="黑体" panose="02010609060101010101" pitchFamily="49" charset="-122"/>
                <a:ea typeface="黑体" panose="02010609060101010101" pitchFamily="49"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7558B91-B72C-4098-88C1-8D5EACA3C01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440724-8E78-4EF4-89CD-AB4064DAAB87}"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CC6DAC2F-2904-43E2-8455-38B87416578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2B75814-DA31-45C0-A7FD-2E7D9EA29042}"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11EFF09-A912-4D79-94C0-4D3B5FA023A5}"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BB51998-8E8E-4511-A46E-5C70465FA777}"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media/image7.jpeg"/><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9"/>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B7037058-0793-4CF8-81C3-16D223DB9856}" type="datetimeFigureOut">
              <a:rPr lang="zh-CN" altLang="en-US"/>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743A00CB-B917-4A2C-9CF2-1CCE6389EA7B}"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4.xml"/><Relationship Id="rId2" Type="http://schemas.openxmlformats.org/officeDocument/2006/relationships/tags" Target="../tags/tag8.xml"/><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4.xml"/><Relationship Id="rId2" Type="http://schemas.openxmlformats.org/officeDocument/2006/relationships/tags" Target="../tags/tag9.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xml"/><Relationship Id="rId2" Type="http://schemas.openxmlformats.org/officeDocument/2006/relationships/tags" Target="../tags/tag11.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4.xml"/><Relationship Id="rId2" Type="http://schemas.openxmlformats.org/officeDocument/2006/relationships/tags" Target="../tags/tag12.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4.xml"/><Relationship Id="rId2" Type="http://schemas.openxmlformats.org/officeDocument/2006/relationships/tags" Target="../tags/tag13.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4.xml"/><Relationship Id="rId3" Type="http://schemas.openxmlformats.org/officeDocument/2006/relationships/tags" Target="../tags/tag14.xml"/><Relationship Id="rId2" Type="http://schemas.openxmlformats.org/officeDocument/2006/relationships/image" Target="../media/image20.pn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4.xml"/><Relationship Id="rId3" Type="http://schemas.openxmlformats.org/officeDocument/2006/relationships/tags" Target="../tags/tag15.xml"/><Relationship Id="rId2" Type="http://schemas.openxmlformats.org/officeDocument/2006/relationships/image" Target="../media/image22.png"/><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4.xml"/><Relationship Id="rId3" Type="http://schemas.openxmlformats.org/officeDocument/2006/relationships/tags" Target="../tags/tag16.xml"/><Relationship Id="rId2" Type="http://schemas.openxmlformats.org/officeDocument/2006/relationships/image" Target="../media/image23.png"/><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4.xml"/><Relationship Id="rId4" Type="http://schemas.microsoft.com/office/2007/relationships/hdphoto" Target="../media/hdphoto1.wdp"/><Relationship Id="rId3" Type="http://schemas.openxmlformats.org/officeDocument/2006/relationships/image" Target="../media/image8.png"/><Relationship Id="rId2" Type="http://schemas.openxmlformats.org/officeDocument/2006/relationships/slide" Target="slide1.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4.xml"/><Relationship Id="rId3" Type="http://schemas.openxmlformats.org/officeDocument/2006/relationships/tags" Target="../tags/tag17.xml"/><Relationship Id="rId2" Type="http://schemas.openxmlformats.org/officeDocument/2006/relationships/image" Target="../media/image25.png"/><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4.xml"/><Relationship Id="rId3" Type="http://schemas.openxmlformats.org/officeDocument/2006/relationships/tags" Target="../tags/tag18.xml"/><Relationship Id="rId2" Type="http://schemas.openxmlformats.org/officeDocument/2006/relationships/image" Target="../media/image27.png"/><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4.xml"/><Relationship Id="rId2" Type="http://schemas.openxmlformats.org/officeDocument/2006/relationships/tags" Target="../tags/tag19.xml"/><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4.xml"/><Relationship Id="rId3" Type="http://schemas.openxmlformats.org/officeDocument/2006/relationships/tags" Target="../tags/tag20.xml"/><Relationship Id="rId2" Type="http://schemas.openxmlformats.org/officeDocument/2006/relationships/image" Target="../media/image30.png"/><Relationship Id="rId1" Type="http://schemas.openxmlformats.org/officeDocument/2006/relationships/image" Target="../media/image2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4.xml"/><Relationship Id="rId2" Type="http://schemas.openxmlformats.org/officeDocument/2006/relationships/tags" Target="../tags/tag21.xml"/><Relationship Id="rId1" Type="http://schemas.openxmlformats.org/officeDocument/2006/relationships/image" Target="../media/image3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4.xml"/><Relationship Id="rId2" Type="http://schemas.openxmlformats.org/officeDocument/2006/relationships/tags" Target="../tags/tag22.xml"/><Relationship Id="rId1" Type="http://schemas.openxmlformats.org/officeDocument/2006/relationships/image" Target="../media/image32.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4.xml"/><Relationship Id="rId3" Type="http://schemas.openxmlformats.org/officeDocument/2006/relationships/tags" Target="../tags/tag23.xml"/><Relationship Id="rId2" Type="http://schemas.openxmlformats.org/officeDocument/2006/relationships/image" Target="../media/image34.png"/><Relationship Id="rId1" Type="http://schemas.openxmlformats.org/officeDocument/2006/relationships/image" Target="../media/image33.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4.xml"/><Relationship Id="rId2" Type="http://schemas.openxmlformats.org/officeDocument/2006/relationships/tags" Target="../tags/tag24.xml"/><Relationship Id="rId1" Type="http://schemas.openxmlformats.org/officeDocument/2006/relationships/image" Target="../media/image35.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4.xml"/><Relationship Id="rId2" Type="http://schemas.openxmlformats.org/officeDocument/2006/relationships/tags" Target="../tags/tag25.xml"/><Relationship Id="rId1" Type="http://schemas.openxmlformats.org/officeDocument/2006/relationships/image" Target="../media/image36.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4.xml"/><Relationship Id="rId2" Type="http://schemas.openxmlformats.org/officeDocument/2006/relationships/tags" Target="../tags/tag26.xml"/><Relationship Id="rId1"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slide" Target="slide2.xml"/><Relationship Id="rId3" Type="http://schemas.openxmlformats.org/officeDocument/2006/relationships/slide" Target="slide15.xml"/><Relationship Id="rId2" Type="http://schemas.openxmlformats.org/officeDocument/2006/relationships/slide" Target="slide1.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4.xml"/><Relationship Id="rId3" Type="http://schemas.openxmlformats.org/officeDocument/2006/relationships/tags" Target="../tags/tag27.xml"/><Relationship Id="rId2" Type="http://schemas.openxmlformats.org/officeDocument/2006/relationships/image" Target="../media/image39.png"/><Relationship Id="rId1"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4.xml"/><Relationship Id="rId2" Type="http://schemas.openxmlformats.org/officeDocument/2006/relationships/tags" Target="../tags/tag29.xml"/><Relationship Id="rId1" Type="http://schemas.openxmlformats.org/officeDocument/2006/relationships/image" Target="../media/image40.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4.xml"/><Relationship Id="rId4" Type="http://schemas.openxmlformats.org/officeDocument/2006/relationships/tags" Target="../tags/tag30.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4.xml"/><Relationship Id="rId4" Type="http://schemas.openxmlformats.org/officeDocument/2006/relationships/tags" Target="../tags/tag31.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4.xml"/><Relationship Id="rId2" Type="http://schemas.openxmlformats.org/officeDocument/2006/relationships/tags" Target="../tags/tag32.xml"/><Relationship Id="rId1" Type="http://schemas.openxmlformats.org/officeDocument/2006/relationships/image" Target="../media/image47.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4.xml"/><Relationship Id="rId3" Type="http://schemas.openxmlformats.org/officeDocument/2006/relationships/tags" Target="../tags/tag33.xml"/><Relationship Id="rId2" Type="http://schemas.openxmlformats.org/officeDocument/2006/relationships/image" Target="../media/image49.png"/><Relationship Id="rId1" Type="http://schemas.openxmlformats.org/officeDocument/2006/relationships/image" Target="../media/image48.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4.xml"/><Relationship Id="rId3" Type="http://schemas.openxmlformats.org/officeDocument/2006/relationships/tags" Target="../tags/tag34.xml"/><Relationship Id="rId2" Type="http://schemas.openxmlformats.org/officeDocument/2006/relationships/image" Target="../media/image51.png"/><Relationship Id="rId1" Type="http://schemas.openxmlformats.org/officeDocument/2006/relationships/image" Target="../media/image50.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4.xml"/><Relationship Id="rId2" Type="http://schemas.openxmlformats.org/officeDocument/2006/relationships/tags" Target="../tags/tag35.xml"/><Relationship Id="rId1" Type="http://schemas.openxmlformats.org/officeDocument/2006/relationships/image" Target="../media/image52.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4.xml"/><Relationship Id="rId2" Type="http://schemas.openxmlformats.org/officeDocument/2006/relationships/tags" Target="../tags/tag36.xml"/><Relationship Id="rId1" Type="http://schemas.openxmlformats.org/officeDocument/2006/relationships/image" Target="../media/image5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4.xml"/><Relationship Id="rId4" Type="http://schemas.openxmlformats.org/officeDocument/2006/relationships/tags" Target="../tags/tag4.xml"/><Relationship Id="rId3" Type="http://schemas.microsoft.com/office/2007/relationships/hdphoto" Target="../media/hdphoto3.wdp"/><Relationship Id="rId2" Type="http://schemas.openxmlformats.org/officeDocument/2006/relationships/image" Target="../media/image1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4.xml"/><Relationship Id="rId3" Type="http://schemas.openxmlformats.org/officeDocument/2006/relationships/tags" Target="../tags/tag5.xml"/><Relationship Id="rId2" Type="http://schemas.openxmlformats.org/officeDocument/2006/relationships/image" Target="../media/image13.jpe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0" y="3716338"/>
            <a:ext cx="9144000" cy="2665412"/>
          </a:xfrm>
        </p:spPr>
        <p:txBody>
          <a:bodyPr/>
          <a:lstStyle/>
          <a:p>
            <a:r>
              <a:rPr lang="zh-CN" altLang="zh-CN" sz="3600" dirty="0" smtClean="0"/>
              <a:t>项目</a:t>
            </a:r>
            <a:r>
              <a:rPr lang="zh-CN" altLang="en-US" sz="3600" dirty="0"/>
              <a:t>八</a:t>
            </a:r>
            <a:r>
              <a:rPr lang="en-US" altLang="zh-CN" sz="3600" dirty="0" smtClean="0"/>
              <a:t> </a:t>
            </a:r>
            <a:r>
              <a:rPr lang="en-US" altLang="zh-CN" sz="3600" b="1" dirty="0"/>
              <a:t>ABB</a:t>
            </a:r>
            <a:r>
              <a:rPr lang="zh-CN" altLang="zh-CN" sz="3600" b="1" dirty="0"/>
              <a:t>机器人工业网络通信</a:t>
            </a:r>
            <a:br>
              <a:rPr lang="zh-CN" altLang="zh-CN" sz="3600" b="1" dirty="0"/>
            </a:br>
            <a:br>
              <a:rPr lang="en-US" altLang="zh-CN" sz="2800" dirty="0" smtClean="0"/>
            </a:br>
            <a:endParaRPr lang="zh-CN" altLang="en-US" sz="2000" dirty="0" smtClean="0"/>
          </a:p>
        </p:txBody>
      </p:sp>
      <p:sp>
        <p:nvSpPr>
          <p:cNvPr id="9219" name="矩形 1"/>
          <p:cNvSpPr>
            <a:spLocks noChangeArrowheads="1"/>
          </p:cNvSpPr>
          <p:nvPr/>
        </p:nvSpPr>
        <p:spPr bwMode="auto">
          <a:xfrm>
            <a:off x="35496" y="764704"/>
            <a:ext cx="47525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smtClean="0">
                <a:latin typeface="黑体" panose="02010609060101010101" pitchFamily="49" charset="-122"/>
                <a:ea typeface="黑体" panose="02010609060101010101" pitchFamily="49" charset="-122"/>
              </a:rPr>
              <a:t>工业机器人</a:t>
            </a:r>
            <a:endParaRPr lang="en-US" altLang="zh-CN" sz="1800" smtClean="0">
              <a:latin typeface="黑体" panose="02010609060101010101" pitchFamily="49" charset="-122"/>
              <a:ea typeface="黑体" panose="02010609060101010101" pitchFamily="49" charset="-122"/>
            </a:endParaRPr>
          </a:p>
          <a:p>
            <a:pPr>
              <a:spcBef>
                <a:spcPct val="0"/>
              </a:spcBef>
              <a:buFontTx/>
              <a:buNone/>
            </a:pPr>
            <a:r>
              <a:rPr lang="zh-CN" altLang="en-US" sz="1800" smtClean="0">
                <a:latin typeface="黑体" panose="02010609060101010101" pitchFamily="49" charset="-122"/>
                <a:ea typeface="黑体" panose="02010609060101010101" pitchFamily="49" charset="-122"/>
              </a:rPr>
              <a:t>工业机器人</a:t>
            </a:r>
            <a:r>
              <a:rPr lang="zh-CN" altLang="zh-CN" sz="1800" smtClean="0">
                <a:latin typeface="黑体" panose="02010609060101010101" pitchFamily="49" charset="-122"/>
                <a:ea typeface="黑体" panose="02010609060101010101" pitchFamily="49" charset="-122"/>
              </a:rPr>
              <a:t>高级</a:t>
            </a:r>
            <a:r>
              <a:rPr lang="zh-CN" altLang="zh-CN" sz="1800" dirty="0">
                <a:latin typeface="黑体" panose="02010609060101010101" pitchFamily="49" charset="-122"/>
                <a:ea typeface="黑体" panose="02010609060101010101" pitchFamily="49" charset="-122"/>
              </a:rPr>
              <a:t>应用人才培养规划教材</a:t>
            </a:r>
            <a:endParaRPr lang="zh-CN" altLang="en-US" sz="1800" dirty="0">
              <a:latin typeface="黑体" panose="02010609060101010101" pitchFamily="49" charset="-122"/>
              <a:ea typeface="黑体" panose="02010609060101010101" pitchFamily="49" charset="-122"/>
            </a:endParaRPr>
          </a:p>
        </p:txBody>
      </p:sp>
      <p:sp>
        <p:nvSpPr>
          <p:cNvPr id="9220" name="矩形 1"/>
          <p:cNvSpPr>
            <a:spLocks noChangeArrowheads="1"/>
          </p:cNvSpPr>
          <p:nvPr/>
        </p:nvSpPr>
        <p:spPr bwMode="auto">
          <a:xfrm>
            <a:off x="5651500" y="3716338"/>
            <a:ext cx="30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a:latin typeface="黑体" panose="02010609060101010101" pitchFamily="49" charset="-122"/>
                <a:ea typeface="黑体" panose="02010609060101010101" pitchFamily="49" charset="-122"/>
              </a:rPr>
              <a:t> </a:t>
            </a:r>
            <a:endParaRPr lang="zh-CN" altLang="en-US" sz="180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标题 3"/>
          <p:cNvSpPr txBox="1"/>
          <p:nvPr/>
        </p:nvSpPr>
        <p:spPr bwMode="auto">
          <a:xfrm>
            <a:off x="1043606" y="1594762"/>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 action="ppaction://noaction"/>
              </a:rPr>
              <a:t>一、连接</a:t>
            </a:r>
            <a:r>
              <a:rPr lang="zh-CN" altLang="en-US" sz="2600" smtClean="0">
                <a:latin typeface="黑体" panose="02010609060101010101" pitchFamily="49" charset="-122"/>
                <a:ea typeface="黑体" panose="02010609060101010101" pitchFamily="49" charset="-122"/>
                <a:hlinkClick r:id="" action="ppaction://noaction"/>
              </a:rPr>
              <a:t>设置</a:t>
            </a:r>
            <a:endParaRPr lang="en-US" altLang="zh-CN" sz="2600" dirty="0">
              <a:latin typeface="黑体" panose="02010609060101010101" pitchFamily="49" charset="-122"/>
              <a:ea typeface="黑体" panose="02010609060101010101" pitchFamily="49" charset="-122"/>
            </a:endParaRPr>
          </a:p>
        </p:txBody>
      </p:sp>
      <p:sp>
        <p:nvSpPr>
          <p:cNvPr id="12" name="标题 3"/>
          <p:cNvSpPr txBox="1"/>
          <p:nvPr/>
        </p:nvSpPr>
        <p:spPr bwMode="auto">
          <a:xfrm>
            <a:off x="1016222" y="2275529"/>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 action="ppaction://noaction"/>
              </a:rPr>
              <a:t>二、智能相机</a:t>
            </a:r>
            <a:r>
              <a:rPr lang="zh-CN" altLang="en-US" sz="2600" smtClean="0">
                <a:latin typeface="黑体" panose="02010609060101010101" pitchFamily="49" charset="-122"/>
                <a:ea typeface="黑体" panose="02010609060101010101" pitchFamily="49" charset="-122"/>
                <a:hlinkClick r:id="" action="ppaction://noaction"/>
              </a:rPr>
              <a:t>应用</a:t>
            </a:r>
            <a:endParaRPr lang="en-US" altLang="zh-CN" sz="2600" dirty="0">
              <a:latin typeface="黑体" panose="02010609060101010101" pitchFamily="49" charset="-122"/>
              <a:ea typeface="黑体" panose="02010609060101010101" pitchFamily="49" charset="-122"/>
            </a:endParaRPr>
          </a:p>
        </p:txBody>
      </p:sp>
      <p:sp>
        <p:nvSpPr>
          <p:cNvPr id="13" name="标题 3"/>
          <p:cNvSpPr txBox="1"/>
          <p:nvPr/>
        </p:nvSpPr>
        <p:spPr bwMode="auto">
          <a:xfrm>
            <a:off x="1016222" y="2959741"/>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 action="ppaction://noaction"/>
              </a:rPr>
              <a:t>三</a:t>
            </a:r>
            <a:r>
              <a:rPr lang="zh-CN" altLang="en-US" sz="2600" smtClean="0">
                <a:latin typeface="黑体" panose="02010609060101010101" pitchFamily="49" charset="-122"/>
                <a:ea typeface="黑体" panose="02010609060101010101" pitchFamily="49" charset="-122"/>
                <a:hlinkClick r:id="" action="ppaction://noaction"/>
              </a:rPr>
              <a:t>、</a:t>
            </a:r>
            <a:r>
              <a:rPr lang="en-US" altLang="zh-CN" sz="2600">
                <a:latin typeface="黑体" panose="02010609060101010101" pitchFamily="49" charset="-122"/>
                <a:ea typeface="黑体" panose="02010609060101010101" pitchFamily="49" charset="-122"/>
                <a:hlinkClick r:id="" action="ppaction://noaction"/>
              </a:rPr>
              <a:t>ANYBUS</a:t>
            </a:r>
            <a:r>
              <a:rPr lang="zh-CN" altLang="en-US" sz="2600">
                <a:latin typeface="黑体" panose="02010609060101010101" pitchFamily="49" charset="-122"/>
                <a:ea typeface="黑体" panose="02010609060101010101" pitchFamily="49" charset="-122"/>
                <a:hlinkClick r:id="" action="ppaction://noaction"/>
              </a:rPr>
              <a:t>模块</a:t>
            </a:r>
            <a:r>
              <a:rPr lang="zh-CN" altLang="en-US" sz="2600" smtClean="0">
                <a:latin typeface="黑体" panose="02010609060101010101" pitchFamily="49" charset="-122"/>
                <a:ea typeface="黑体" panose="02010609060101010101" pitchFamily="49" charset="-122"/>
                <a:hlinkClick r:id="" action="ppaction://noaction"/>
              </a:rPr>
              <a:t>应用</a:t>
            </a:r>
            <a:endParaRPr lang="en-US" altLang="zh-CN" sz="2600" dirty="0">
              <a:latin typeface="黑体" panose="02010609060101010101" pitchFamily="49" charset="-122"/>
              <a:ea typeface="黑体" panose="02010609060101010101" pitchFamily="49" charset="-122"/>
            </a:endParaRPr>
          </a:p>
        </p:txBody>
      </p:sp>
      <p:sp>
        <p:nvSpPr>
          <p:cNvPr id="14" name="标题 3"/>
          <p:cNvSpPr txBox="1"/>
          <p:nvPr/>
        </p:nvSpPr>
        <p:spPr bwMode="auto">
          <a:xfrm>
            <a:off x="1043606" y="3734294"/>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 action="ppaction://noaction"/>
              </a:rPr>
              <a:t>四、变位机的</a:t>
            </a:r>
            <a:r>
              <a:rPr lang="zh-CN" altLang="en-US" sz="2600" smtClean="0">
                <a:latin typeface="黑体" panose="02010609060101010101" pitchFamily="49" charset="-122"/>
                <a:ea typeface="黑体" panose="02010609060101010101" pitchFamily="49" charset="-122"/>
                <a:hlinkClick r:id="" action="ppaction://noaction"/>
              </a:rPr>
              <a:t>应用</a:t>
            </a:r>
            <a:endParaRPr lang="en-US" altLang="zh-CN" sz="2600" dirty="0">
              <a:latin typeface="黑体" panose="02010609060101010101" pitchFamily="49" charset="-122"/>
              <a:ea typeface="黑体" panose="02010609060101010101" pitchFamily="49" charset="-122"/>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标题 3"/>
          <p:cNvSpPr txBox="1"/>
          <p:nvPr/>
        </p:nvSpPr>
        <p:spPr bwMode="auto">
          <a:xfrm>
            <a:off x="395288" y="1444624"/>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smtClean="0">
                <a:latin typeface="黑体" panose="02010609060101010101" pitchFamily="49" charset="-122"/>
                <a:ea typeface="黑体" panose="02010609060101010101" pitchFamily="49" charset="-122"/>
                <a:hlinkClick r:id="" action="ppaction://noaction"/>
              </a:rPr>
              <a:t>（一）博</a:t>
            </a:r>
            <a:r>
              <a:rPr lang="zh-CN" altLang="en-US" sz="2600">
                <a:latin typeface="黑体" panose="02010609060101010101" pitchFamily="49" charset="-122"/>
                <a:ea typeface="黑体" panose="02010609060101010101" pitchFamily="49" charset="-122"/>
                <a:hlinkClick r:id="" action="ppaction://noaction"/>
              </a:rPr>
              <a:t>途软件的网络</a:t>
            </a:r>
            <a:r>
              <a:rPr lang="zh-CN" altLang="en-US" sz="2600" smtClean="0">
                <a:latin typeface="黑体" panose="02010609060101010101" pitchFamily="49" charset="-122"/>
                <a:ea typeface="黑体" panose="02010609060101010101" pitchFamily="49" charset="-122"/>
                <a:hlinkClick r:id="" action="ppaction://noaction"/>
              </a:rPr>
              <a:t>通信</a:t>
            </a:r>
            <a:endParaRPr lang="en-US" altLang="zh-CN" sz="2600" dirty="0">
              <a:latin typeface="黑体" panose="02010609060101010101" pitchFamily="49" charset="-122"/>
              <a:ea typeface="黑体" panose="02010609060101010101" pitchFamily="49" charset="-122"/>
            </a:endParaRPr>
          </a:p>
        </p:txBody>
      </p:sp>
      <p:sp>
        <p:nvSpPr>
          <p:cNvPr id="3" name="矩形 2"/>
          <p:cNvSpPr/>
          <p:nvPr/>
        </p:nvSpPr>
        <p:spPr>
          <a:xfrm>
            <a:off x="395287" y="2776317"/>
            <a:ext cx="7993137" cy="646331"/>
          </a:xfrm>
          <a:prstGeom prst="rect">
            <a:avLst/>
          </a:prstGeom>
        </p:spPr>
        <p:txBody>
          <a:bodyPr wrap="square">
            <a:spAutoFit/>
          </a:bodyPr>
          <a:lstStyle/>
          <a:p>
            <a:pPr indent="266700" algn="just">
              <a:spcAft>
                <a:spcPts val="0"/>
              </a:spcAft>
            </a:pPr>
            <a:r>
              <a:rPr lang="zh-CN" altLang="zh-CN" kern="100" smtClean="0">
                <a:latin typeface="Times New Roman" panose="02020603050405020304" pitchFamily="18" charset="0"/>
                <a:cs typeface="Times New Roman" panose="02020603050405020304" pitchFamily="18" charset="0"/>
              </a:rPr>
              <a:t>使用</a:t>
            </a:r>
            <a:r>
              <a:rPr lang="zh-CN" altLang="zh-CN" kern="100">
                <a:latin typeface="Times New Roman" panose="02020603050405020304" pitchFamily="18" charset="0"/>
                <a:cs typeface="Times New Roman" panose="02020603050405020304" pitchFamily="18" charset="0"/>
              </a:rPr>
              <a:t>网线连接计算机和设备网络，计算机可以访问支持</a:t>
            </a:r>
            <a:r>
              <a:rPr lang="en-US" altLang="zh-CN" kern="100">
                <a:latin typeface="Times New Roman" panose="02020603050405020304" pitchFamily="18" charset="0"/>
                <a:cs typeface="Times New Roman" panose="02020603050405020304" pitchFamily="18" charset="0"/>
              </a:rPr>
              <a:t>PROFINET</a:t>
            </a:r>
            <a:r>
              <a:rPr lang="zh-CN" altLang="zh-CN" kern="100">
                <a:latin typeface="Times New Roman" panose="02020603050405020304" pitchFamily="18" charset="0"/>
                <a:cs typeface="Times New Roman" panose="02020603050405020304" pitchFamily="18" charset="0"/>
              </a:rPr>
              <a:t>总线的设备。在访问设备前，需要在“控制面板”中设置</a:t>
            </a:r>
            <a:r>
              <a:rPr lang="en-US" altLang="zh-CN" kern="100">
                <a:latin typeface="Times New Roman" panose="02020603050405020304" pitchFamily="18" charset="0"/>
                <a:cs typeface="Times New Roman" panose="02020603050405020304" pitchFamily="18" charset="0"/>
              </a:rPr>
              <a:t>PG/PC</a:t>
            </a:r>
            <a:r>
              <a:rPr lang="zh-CN" altLang="zh-CN" kern="100">
                <a:latin typeface="Times New Roman" panose="02020603050405020304" pitchFamily="18" charset="0"/>
                <a:cs typeface="Times New Roman" panose="02020603050405020304" pitchFamily="18" charset="0"/>
              </a:rPr>
              <a:t>接口。</a:t>
            </a:r>
            <a:endParaRPr lang="zh-CN" altLang="zh-CN" kern="100">
              <a:cs typeface="Times New Roman" panose="02020603050405020304" pitchFamily="18" charset="0"/>
            </a:endParaRPr>
          </a:p>
        </p:txBody>
      </p:sp>
      <p:sp>
        <p:nvSpPr>
          <p:cNvPr id="5" name="矩形 4"/>
          <p:cNvSpPr/>
          <p:nvPr/>
        </p:nvSpPr>
        <p:spPr>
          <a:xfrm>
            <a:off x="395287" y="3548585"/>
            <a:ext cx="7993138" cy="646331"/>
          </a:xfrm>
          <a:prstGeom prst="rect">
            <a:avLst/>
          </a:prstGeom>
        </p:spPr>
        <p:txBody>
          <a:bodyPr wrap="square">
            <a:spAutoFit/>
          </a:bodyPr>
          <a:lstStyle/>
          <a:p>
            <a:r>
              <a:rPr lang="en-US" altLang="zh-CN" smtClean="0">
                <a:latin typeface="Times New Roman" panose="02020603050405020304" pitchFamily="18" charset="0"/>
              </a:rPr>
              <a:t>1</a:t>
            </a:r>
            <a:r>
              <a:rPr lang="zh-CN" altLang="zh-CN">
                <a:latin typeface="Times New Roman" panose="02020603050405020304" pitchFamily="18" charset="0"/>
                <a:cs typeface="Times New Roman" panose="02020603050405020304" pitchFamily="18" charset="0"/>
              </a:rPr>
              <a:t>）设置“应用程序访问接入点”，在博途中找到用于连接设备的网络连接名称（也可以称为网卡名称）</a:t>
            </a:r>
            <a:r>
              <a:rPr lang="en-US" altLang="zh-CN">
                <a:latin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a:t>
            </a:r>
            <a:r>
              <a:rPr lang="en-US" altLang="zh-CN">
                <a:latin typeface="Times New Roman" panose="02020603050405020304" pitchFamily="18" charset="0"/>
              </a:rPr>
              <a:t>.TCPIP.AUTO.1</a:t>
            </a:r>
            <a:r>
              <a:rPr lang="zh-CN" altLang="zh-CN" smtClean="0">
                <a:latin typeface="Times New Roman" panose="02020603050405020304" pitchFamily="18" charset="0"/>
                <a:cs typeface="Times New Roman" panose="02020603050405020304" pitchFamily="18" charset="0"/>
              </a:rPr>
              <a:t>）选项</a:t>
            </a:r>
            <a:r>
              <a:rPr lang="zh-CN" altLang="en-US" smtClean="0">
                <a:latin typeface="Times New Roman" panose="02020603050405020304" pitchFamily="18" charset="0"/>
                <a:cs typeface="Times New Roman" panose="02020603050405020304" pitchFamily="18" charset="0"/>
              </a:rPr>
              <a:t>。</a:t>
            </a:r>
            <a:endParaRPr lang="zh-CN" altLang="en-US"/>
          </a:p>
        </p:txBody>
      </p:sp>
      <p:sp>
        <p:nvSpPr>
          <p:cNvPr id="7" name="矩形 6"/>
          <p:cNvSpPr/>
          <p:nvPr/>
        </p:nvSpPr>
        <p:spPr>
          <a:xfrm>
            <a:off x="374830" y="2309377"/>
            <a:ext cx="1287532" cy="369332"/>
          </a:xfrm>
          <a:prstGeom prst="rect">
            <a:avLst/>
          </a:prstGeom>
        </p:spPr>
        <p:txBody>
          <a:bodyPr wrap="none">
            <a:spAutoFit/>
          </a:bodyPr>
          <a:lstStyle/>
          <a:p>
            <a:pPr>
              <a:spcAft>
                <a:spcPts val="0"/>
              </a:spcAft>
            </a:pPr>
            <a:r>
              <a:rPr lang="en-US" altLang="zh-CN" b="1" kern="100" smtClean="0">
                <a:latin typeface="Times New Roman" panose="02020603050405020304" pitchFamily="18" charset="0"/>
              </a:rPr>
              <a:t>1.</a:t>
            </a:r>
            <a:r>
              <a:rPr lang="zh-CN" altLang="en-US" b="1" kern="100" smtClean="0">
                <a:latin typeface="Times New Roman" panose="02020603050405020304" pitchFamily="18" charset="0"/>
              </a:rPr>
              <a:t>连接设置</a:t>
            </a:r>
            <a:endParaRPr lang="zh-CN" altLang="zh-CN" b="1" kern="100">
              <a:latin typeface="Times New Roman" panose="02020603050405020304" pitchFamily="18" charset="0"/>
            </a:endParaRPr>
          </a:p>
        </p:txBody>
      </p:sp>
      <p:pic>
        <p:nvPicPr>
          <p:cNvPr id="12" name="图片 11" descr="图8-5"/>
          <p:cNvPicPr/>
          <p:nvPr/>
        </p:nvPicPr>
        <p:blipFill>
          <a:blip r:embed="rId1">
            <a:extLst>
              <a:ext uri="{28A0092B-C50C-407E-A947-70E740481C1C}">
                <a14:useLocalDpi xmlns:a14="http://schemas.microsoft.com/office/drawing/2010/main" val="0"/>
              </a:ext>
            </a:extLst>
          </a:blip>
          <a:srcRect/>
          <a:stretch>
            <a:fillRect/>
          </a:stretch>
        </p:blipFill>
        <p:spPr bwMode="auto">
          <a:xfrm>
            <a:off x="2152650" y="4194916"/>
            <a:ext cx="3715494" cy="1898380"/>
          </a:xfrm>
          <a:prstGeom prst="rect">
            <a:avLst/>
          </a:prstGeom>
          <a:noFill/>
          <a:ln>
            <a:noFill/>
          </a:ln>
        </p:spPr>
      </p:pic>
    </p:spTree>
    <p:custDataLst>
      <p:tags r:id="rId2"/>
    </p:custData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矩形 11"/>
          <p:cNvSpPr/>
          <p:nvPr/>
        </p:nvSpPr>
        <p:spPr>
          <a:xfrm>
            <a:off x="422760" y="1484784"/>
            <a:ext cx="6985024" cy="646331"/>
          </a:xfrm>
          <a:prstGeom prst="rect">
            <a:avLst/>
          </a:prstGeom>
        </p:spPr>
        <p:txBody>
          <a:bodyPr wrap="square">
            <a:spAutoFit/>
          </a:bodyPr>
          <a:lstStyle/>
          <a:p>
            <a:r>
              <a:rPr lang="en-US" altLang="zh-CN" smtClean="0">
                <a:latin typeface="Times New Roman" panose="02020603050405020304" pitchFamily="18" charset="0"/>
              </a:rPr>
              <a:t>2</a:t>
            </a:r>
            <a:r>
              <a:rPr lang="zh-CN" altLang="zh-CN">
                <a:latin typeface="Times New Roman" panose="02020603050405020304" pitchFamily="18" charset="0"/>
                <a:cs typeface="Times New Roman" panose="02020603050405020304" pitchFamily="18" charset="0"/>
              </a:rPr>
              <a:t>）在选择完连接后建议点击“诊断”按钮进入测试界面，然后点击“测试”</a:t>
            </a:r>
            <a:r>
              <a:rPr lang="zh-CN" altLang="zh-CN" smtClean="0">
                <a:latin typeface="Times New Roman" panose="02020603050405020304" pitchFamily="18" charset="0"/>
                <a:cs typeface="Times New Roman" panose="02020603050405020304" pitchFamily="18" charset="0"/>
              </a:rPr>
              <a:t>按钮</a:t>
            </a:r>
            <a:r>
              <a:rPr lang="zh-CN" altLang="en-US">
                <a:latin typeface="Times New Roman" panose="02020603050405020304" pitchFamily="18" charset="0"/>
                <a:cs typeface="Times New Roman" panose="02020603050405020304" pitchFamily="18" charset="0"/>
              </a:rPr>
              <a:t>，</a:t>
            </a:r>
            <a:r>
              <a:rPr lang="zh-CN" altLang="en-US" smtClean="0">
                <a:latin typeface="Times New Roman" panose="02020603050405020304" pitchFamily="18" charset="0"/>
                <a:cs typeface="Times New Roman" panose="02020603050405020304" pitchFamily="18" charset="0"/>
              </a:rPr>
              <a:t>结果显示</a:t>
            </a:r>
            <a:r>
              <a:rPr lang="en-US" altLang="zh-CN" smtClean="0">
                <a:latin typeface="Times New Roman" panose="02020603050405020304" pitchFamily="18" charset="0"/>
                <a:cs typeface="Times New Roman" panose="02020603050405020304" pitchFamily="18" charset="0"/>
              </a:rPr>
              <a:t>OK</a:t>
            </a:r>
            <a:r>
              <a:rPr lang="zh-CN" altLang="en-US" smtClean="0">
                <a:latin typeface="Times New Roman" panose="02020603050405020304" pitchFamily="18" charset="0"/>
                <a:cs typeface="Times New Roman" panose="02020603050405020304" pitchFamily="18" charset="0"/>
              </a:rPr>
              <a:t>即可。</a:t>
            </a:r>
            <a:endParaRPr lang="zh-CN" altLang="en-US"/>
          </a:p>
        </p:txBody>
      </p:sp>
      <p:pic>
        <p:nvPicPr>
          <p:cNvPr id="13" name="图片 12"/>
          <p:cNvPicPr/>
          <p:nvPr/>
        </p:nvPicPr>
        <p:blipFill>
          <a:blip r:embed="rId1">
            <a:extLst>
              <a:ext uri="{28A0092B-C50C-407E-A947-70E740481C1C}">
                <a14:useLocalDpi xmlns:a14="http://schemas.microsoft.com/office/drawing/2010/main" val="0"/>
              </a:ext>
            </a:extLst>
          </a:blip>
          <a:srcRect t="10973" b="55827"/>
          <a:stretch>
            <a:fillRect/>
          </a:stretch>
        </p:blipFill>
        <p:spPr bwMode="auto">
          <a:xfrm>
            <a:off x="1691680" y="2348880"/>
            <a:ext cx="4777540" cy="2550312"/>
          </a:xfrm>
          <a:prstGeom prst="rect">
            <a:avLst/>
          </a:prstGeom>
          <a:noFill/>
          <a:ln>
            <a:noFill/>
          </a:ln>
        </p:spPr>
      </p:pic>
    </p:spTree>
    <p:custDataLst>
      <p:tags r:id="rId2"/>
    </p:custData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24846" y="2212689"/>
            <a:ext cx="2432076" cy="369332"/>
          </a:xfrm>
          <a:prstGeom prst="rect">
            <a:avLst/>
          </a:prstGeom>
        </p:spPr>
        <p:txBody>
          <a:bodyPr wrap="none">
            <a:spAutoFit/>
          </a:bodyPr>
          <a:lstStyle/>
          <a:p>
            <a:pPr indent="266700" algn="just">
              <a:spcAft>
                <a:spcPts val="0"/>
              </a:spcAft>
            </a:pPr>
            <a:r>
              <a:rPr lang="zh-CN" altLang="zh-CN" kern="0">
                <a:latin typeface="+mn-ea"/>
                <a:ea typeface="+mn-ea"/>
                <a:cs typeface="Times New Roman" panose="02020603050405020304" pitchFamily="18" charset="0"/>
              </a:rPr>
              <a:t>（</a:t>
            </a:r>
            <a:r>
              <a:rPr lang="en-US" altLang="zh-CN" kern="0">
                <a:latin typeface="+mn-ea"/>
                <a:ea typeface="+mn-ea"/>
                <a:cs typeface="Times New Roman" panose="02020603050405020304" pitchFamily="18" charset="0"/>
              </a:rPr>
              <a:t>1</a:t>
            </a:r>
            <a:r>
              <a:rPr lang="zh-CN" altLang="zh-CN" kern="0">
                <a:latin typeface="+mn-ea"/>
                <a:ea typeface="+mn-ea"/>
                <a:cs typeface="Times New Roman" panose="02020603050405020304" pitchFamily="18" charset="0"/>
              </a:rPr>
              <a:t>）计算机</a:t>
            </a:r>
            <a:r>
              <a:rPr lang="en-US" altLang="zh-CN" kern="0">
                <a:latin typeface="+mn-ea"/>
                <a:ea typeface="+mn-ea"/>
                <a:cs typeface="Times New Roman" panose="02020603050405020304" pitchFamily="18" charset="0"/>
              </a:rPr>
              <a:t>IP</a:t>
            </a:r>
            <a:r>
              <a:rPr lang="zh-CN" altLang="zh-CN" kern="0">
                <a:latin typeface="+mn-ea"/>
                <a:ea typeface="+mn-ea"/>
                <a:cs typeface="Times New Roman" panose="02020603050405020304" pitchFamily="18" charset="0"/>
              </a:rPr>
              <a:t>设置</a:t>
            </a:r>
            <a:endParaRPr lang="zh-CN" altLang="zh-CN" kern="100">
              <a:effectLst/>
              <a:latin typeface="+mn-ea"/>
              <a:ea typeface="+mn-ea"/>
              <a:cs typeface="Times New Roman" panose="02020603050405020304" pitchFamily="18" charset="0"/>
            </a:endParaRPr>
          </a:p>
        </p:txBody>
      </p:sp>
      <p:sp>
        <p:nvSpPr>
          <p:cNvPr id="7" name="矩形 6"/>
          <p:cNvSpPr/>
          <p:nvPr/>
        </p:nvSpPr>
        <p:spPr>
          <a:xfrm>
            <a:off x="611560" y="2736563"/>
            <a:ext cx="8840882" cy="646331"/>
          </a:xfrm>
          <a:prstGeom prst="rect">
            <a:avLst/>
          </a:prstGeom>
        </p:spPr>
        <p:txBody>
          <a:bodyPr wrap="none">
            <a:spAutoFit/>
          </a:bodyPr>
          <a:lstStyle/>
          <a:p>
            <a:r>
              <a:rPr lang="en-US" altLang="zh-CN" smtClean="0">
                <a:latin typeface="Times New Roman" panose="02020603050405020304" pitchFamily="18" charset="0"/>
                <a:cs typeface="Times New Roman" panose="02020603050405020304" pitchFamily="18" charset="0"/>
              </a:rPr>
              <a:t>1</a:t>
            </a:r>
            <a:r>
              <a:rPr lang="zh-CN" altLang="en-US" smtClean="0">
                <a:latin typeface="Times New Roman" panose="02020603050405020304" pitchFamily="18" charset="0"/>
                <a:cs typeface="Times New Roman" panose="02020603050405020304" pitchFamily="18" charset="0"/>
              </a:rPr>
              <a:t>）点击电脑右下角的网络连接，选择</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打开网络和共享中心</a:t>
            </a:r>
            <a:r>
              <a:rPr lang="zh-CN" altLang="zh-CN" smtClean="0">
                <a:latin typeface="Times New Roman" panose="02020603050405020304" pitchFamily="18" charset="0"/>
                <a:cs typeface="Times New Roman" panose="02020603050405020304" pitchFamily="18" charset="0"/>
              </a:rPr>
              <a:t>”</a:t>
            </a:r>
            <a:r>
              <a:rPr lang="zh-CN" altLang="en-US" smtClean="0">
                <a:latin typeface="Times New Roman" panose="02020603050405020304" pitchFamily="18" charset="0"/>
                <a:cs typeface="Times New Roman" panose="02020603050405020304" pitchFamily="18" charset="0"/>
              </a:rPr>
              <a:t>，然后点击本地连接，</a:t>
            </a:r>
            <a:endParaRPr lang="en-US" altLang="zh-CN" smtClean="0">
              <a:latin typeface="Times New Roman" panose="02020603050405020304" pitchFamily="18" charset="0"/>
              <a:cs typeface="Times New Roman" panose="02020603050405020304" pitchFamily="18" charset="0"/>
            </a:endParaRPr>
          </a:p>
          <a:p>
            <a:r>
              <a:rPr lang="zh-CN" altLang="en-US" smtClean="0">
                <a:latin typeface="Times New Roman" panose="02020603050405020304" pitchFamily="18" charset="0"/>
                <a:cs typeface="Times New Roman" panose="02020603050405020304" pitchFamily="18" charset="0"/>
              </a:rPr>
              <a:t>在属性菜单中选择</a:t>
            </a:r>
            <a:r>
              <a:rPr lang="zh-CN" altLang="zh-CN"/>
              <a:t>“</a:t>
            </a:r>
            <a:r>
              <a:rPr lang="en-US" altLang="zh-CN"/>
              <a:t>Internet</a:t>
            </a:r>
            <a:r>
              <a:rPr lang="zh-CN" altLang="zh-CN"/>
              <a:t>协议版本</a:t>
            </a:r>
            <a:r>
              <a:rPr lang="en-US" altLang="zh-CN"/>
              <a:t>4</a:t>
            </a:r>
            <a:r>
              <a:rPr lang="zh-CN" altLang="zh-CN"/>
              <a:t>（</a:t>
            </a:r>
            <a:r>
              <a:rPr lang="en-US" altLang="zh-CN"/>
              <a:t>TCP/IPv4</a:t>
            </a:r>
            <a:r>
              <a:rPr lang="zh-CN" altLang="zh-CN"/>
              <a:t>）</a:t>
            </a:r>
            <a:r>
              <a:rPr lang="zh-CN" altLang="zh-CN" smtClean="0"/>
              <a:t>”</a:t>
            </a:r>
            <a:r>
              <a:rPr lang="zh-CN" altLang="en-US" smtClean="0"/>
              <a:t>，</a:t>
            </a:r>
            <a:r>
              <a:rPr lang="en-US" altLang="zh-CN" smtClean="0"/>
              <a:t>IP</a:t>
            </a:r>
            <a:r>
              <a:rPr lang="zh-CN" altLang="en-US"/>
              <a:t>地址</a:t>
            </a:r>
            <a:r>
              <a:rPr lang="zh-CN" altLang="en-US" smtClean="0"/>
              <a:t>见下表。</a:t>
            </a:r>
            <a:endParaRPr lang="zh-CN" altLang="en-US"/>
          </a:p>
        </p:txBody>
      </p:sp>
      <p:graphicFrame>
        <p:nvGraphicFramePr>
          <p:cNvPr id="8" name="表格 7"/>
          <p:cNvGraphicFramePr>
            <a:graphicFrameLocks noGrp="1"/>
          </p:cNvGraphicFramePr>
          <p:nvPr/>
        </p:nvGraphicFramePr>
        <p:xfrm>
          <a:off x="457200" y="3648885"/>
          <a:ext cx="8229600" cy="2424995"/>
        </p:xfrm>
        <a:graphic>
          <a:graphicData uri="http://schemas.openxmlformats.org/drawingml/2006/table">
            <a:tbl>
              <a:tblPr firstRow="1" firstCol="1" bandRow="1">
                <a:tableStyleId>{5C22544A-7EE6-4342-B048-85BDC9FD1C3A}</a:tableStyleId>
              </a:tblPr>
              <a:tblGrid>
                <a:gridCol w="4699102"/>
                <a:gridCol w="3530498"/>
              </a:tblGrid>
              <a:tr h="484999">
                <a:tc>
                  <a:txBody>
                    <a:bodyPr/>
                    <a:lstStyle/>
                    <a:p>
                      <a:pPr algn="ctr">
                        <a:spcAft>
                          <a:spcPts val="0"/>
                        </a:spcAft>
                      </a:pPr>
                      <a:r>
                        <a:rPr lang="zh-CN" sz="1050" kern="100">
                          <a:effectLst/>
                        </a:rPr>
                        <a:t>设备</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IP</a:t>
                      </a:r>
                      <a:r>
                        <a:rPr lang="zh-CN" sz="1050" kern="100">
                          <a:effectLst/>
                        </a:rPr>
                        <a:t>地址</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4999">
                <a:tc>
                  <a:txBody>
                    <a:bodyPr/>
                    <a:lstStyle/>
                    <a:p>
                      <a:pPr algn="ctr">
                        <a:spcAft>
                          <a:spcPts val="0"/>
                        </a:spcAft>
                      </a:pPr>
                      <a:r>
                        <a:rPr lang="zh-CN" sz="1050" kern="100">
                          <a:effectLst/>
                        </a:rPr>
                        <a:t>触摸屏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192.168.8.12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4999">
                <a:tc>
                  <a:txBody>
                    <a:bodyPr/>
                    <a:lstStyle/>
                    <a:p>
                      <a:pPr algn="ctr">
                        <a:spcAft>
                          <a:spcPts val="0"/>
                        </a:spcAft>
                      </a:pPr>
                      <a:r>
                        <a:rPr lang="en-US" sz="1050" kern="100">
                          <a:effectLst/>
                        </a:rPr>
                        <a:t>PLC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192.168.8.11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4999">
                <a:tc>
                  <a:txBody>
                    <a:bodyPr/>
                    <a:lstStyle/>
                    <a:p>
                      <a:pPr algn="ctr">
                        <a:spcAft>
                          <a:spcPts val="0"/>
                        </a:spcAft>
                      </a:pPr>
                      <a:r>
                        <a:rPr lang="en-US" sz="1050" kern="100">
                          <a:effectLst/>
                        </a:rPr>
                        <a:t>ANYBUS</a:t>
                      </a:r>
                      <a:r>
                        <a:rPr lang="zh-CN" sz="1050" kern="100">
                          <a:effectLst/>
                        </a:rPr>
                        <a:t>模块</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192.168.8.13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4999">
                <a:tc>
                  <a:txBody>
                    <a:bodyPr/>
                    <a:lstStyle/>
                    <a:p>
                      <a:pPr algn="ctr">
                        <a:spcAft>
                          <a:spcPts val="0"/>
                        </a:spcAft>
                      </a:pPr>
                      <a:r>
                        <a:rPr lang="zh-CN" sz="1050" kern="100">
                          <a:effectLst/>
                        </a:rPr>
                        <a:t>智能相机</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192.168.8.2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
        <p:nvSpPr>
          <p:cNvPr id="12" name="标题 3"/>
          <p:cNvSpPr txBox="1"/>
          <p:nvPr/>
        </p:nvSpPr>
        <p:spPr bwMode="auto">
          <a:xfrm>
            <a:off x="395288" y="1251601"/>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smtClean="0">
                <a:latin typeface="黑体" panose="02010609060101010101" pitchFamily="49" charset="-122"/>
                <a:ea typeface="黑体" panose="02010609060101010101" pitchFamily="49" charset="-122"/>
                <a:hlinkClick r:id="" action="ppaction://noaction"/>
              </a:rPr>
              <a:t>（一）博</a:t>
            </a:r>
            <a:r>
              <a:rPr lang="zh-CN" altLang="en-US" sz="2600">
                <a:latin typeface="黑体" panose="02010609060101010101" pitchFamily="49" charset="-122"/>
                <a:ea typeface="黑体" panose="02010609060101010101" pitchFamily="49" charset="-122"/>
                <a:hlinkClick r:id="" action="ppaction://noaction"/>
              </a:rPr>
              <a:t>途软件的网络</a:t>
            </a:r>
            <a:r>
              <a:rPr lang="zh-CN" altLang="en-US" sz="2600" smtClean="0">
                <a:latin typeface="黑体" panose="02010609060101010101" pitchFamily="49" charset="-122"/>
                <a:ea typeface="黑体" panose="02010609060101010101" pitchFamily="49" charset="-122"/>
                <a:hlinkClick r:id="" action="ppaction://noaction"/>
              </a:rPr>
              <a:t>通信</a:t>
            </a:r>
            <a:endParaRPr lang="en-US" altLang="zh-CN" sz="2600" dirty="0">
              <a:latin typeface="黑体" panose="02010609060101010101" pitchFamily="49" charset="-122"/>
              <a:ea typeface="黑体" panose="02010609060101010101" pitchFamily="49" charset="-122"/>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395288" y="1322387"/>
            <a:ext cx="7094410" cy="646331"/>
          </a:xfrm>
          <a:prstGeom prst="rect">
            <a:avLst/>
          </a:prstGeom>
        </p:spPr>
        <p:txBody>
          <a:bodyPr wrap="square">
            <a:spAutoFit/>
          </a:bodyPr>
          <a:lstStyle/>
          <a:p>
            <a:pPr indent="266700" algn="just">
              <a:spcAft>
                <a:spcPts val="0"/>
              </a:spcAft>
            </a:pPr>
            <a:r>
              <a:rPr lang="en-US" altLang="zh-CN" kern="100" smtClean="0">
                <a:latin typeface="Times New Roman" panose="02020603050405020304" pitchFamily="18" charset="0"/>
                <a:cs typeface="Times New Roman" panose="02020603050405020304" pitchFamily="18" charset="0"/>
              </a:rPr>
              <a:t>2</a:t>
            </a:r>
            <a:r>
              <a:rPr lang="zh-CN" altLang="zh-CN" kern="100" smtClean="0">
                <a:latin typeface="Times New Roman" panose="02020603050405020304" pitchFamily="18" charset="0"/>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将</a:t>
            </a:r>
            <a:r>
              <a:rPr lang="en-US" altLang="zh-CN" kern="100">
                <a:latin typeface="Times New Roman" panose="02020603050405020304" pitchFamily="18" charset="0"/>
                <a:cs typeface="Times New Roman" panose="02020603050405020304" pitchFamily="18" charset="0"/>
              </a:rPr>
              <a:t>IP</a:t>
            </a:r>
            <a:r>
              <a:rPr lang="zh-CN" altLang="zh-CN" kern="100">
                <a:latin typeface="Times New Roman" panose="02020603050405020304" pitchFamily="18" charset="0"/>
                <a:cs typeface="Times New Roman" panose="02020603050405020304" pitchFamily="18" charset="0"/>
              </a:rPr>
              <a:t>地址设置为“</a:t>
            </a:r>
            <a:r>
              <a:rPr lang="en-US" altLang="zh-CN" kern="100">
                <a:latin typeface="Times New Roman" panose="02020603050405020304" pitchFamily="18" charset="0"/>
                <a:cs typeface="Times New Roman" panose="02020603050405020304" pitchFamily="18" charset="0"/>
              </a:rPr>
              <a:t>192.168.8.46</a:t>
            </a:r>
            <a:r>
              <a:rPr lang="zh-CN" altLang="zh-CN" kern="100">
                <a:latin typeface="Times New Roman" panose="02020603050405020304" pitchFamily="18" charset="0"/>
                <a:cs typeface="Times New Roman" panose="02020603050405020304" pitchFamily="18" charset="0"/>
              </a:rPr>
              <a:t>”，</a:t>
            </a:r>
            <a:r>
              <a:rPr lang="zh-CN" altLang="zh-CN" kern="100" smtClean="0">
                <a:latin typeface="Times New Roman" panose="02020603050405020304" pitchFamily="18" charset="0"/>
                <a:cs typeface="Times New Roman" panose="02020603050405020304" pitchFamily="18" charset="0"/>
              </a:rPr>
              <a:t>如</a:t>
            </a:r>
            <a:r>
              <a:rPr lang="zh-CN" altLang="en-US" kern="100" smtClean="0">
                <a:latin typeface="Times New Roman" panose="02020603050405020304" pitchFamily="18" charset="0"/>
                <a:cs typeface="Times New Roman" panose="02020603050405020304" pitchFamily="18" charset="0"/>
              </a:rPr>
              <a:t>下</a:t>
            </a:r>
            <a:r>
              <a:rPr lang="zh-CN" altLang="zh-CN" kern="100" smtClean="0">
                <a:latin typeface="Times New Roman" panose="02020603050405020304" pitchFamily="18" charset="0"/>
                <a:cs typeface="Times New Roman" panose="02020603050405020304" pitchFamily="18" charset="0"/>
              </a:rPr>
              <a:t>图所</a:t>
            </a:r>
            <a:r>
              <a:rPr lang="zh-CN" altLang="zh-CN" kern="100">
                <a:latin typeface="Times New Roman" panose="02020603050405020304" pitchFamily="18" charset="0"/>
                <a:cs typeface="Times New Roman" panose="02020603050405020304" pitchFamily="18" charset="0"/>
              </a:rPr>
              <a:t>示，实际设置时只要不与以上设备重复即可，</a:t>
            </a:r>
            <a:r>
              <a:rPr lang="en-US" altLang="zh-CN" kern="100">
                <a:latin typeface="Times New Roman" panose="02020603050405020304" pitchFamily="18" charset="0"/>
                <a:cs typeface="Times New Roman" panose="02020603050405020304" pitchFamily="18" charset="0"/>
              </a:rPr>
              <a:t>DNS</a:t>
            </a:r>
            <a:r>
              <a:rPr lang="zh-CN" altLang="zh-CN" kern="100">
                <a:latin typeface="Times New Roman" panose="02020603050405020304" pitchFamily="18" charset="0"/>
                <a:cs typeface="Times New Roman" panose="02020603050405020304" pitchFamily="18" charset="0"/>
              </a:rPr>
              <a:t>不需要设置。</a:t>
            </a:r>
            <a:endParaRPr lang="zh-CN" altLang="zh-CN" kern="100">
              <a:cs typeface="Times New Roman" panose="02020603050405020304" pitchFamily="18" charset="0"/>
            </a:endParaRPr>
          </a:p>
        </p:txBody>
      </p:sp>
      <p:pic>
        <p:nvPicPr>
          <p:cNvPr id="13" name="图片 12" descr="C:\Users\Administrator\AppData\Roaming\Tencent\Users\822837730\QQ\WinTemp\RichOle\`O}Y6JDCC3II474AK$G_M9N.png"/>
          <p:cNvPicPr/>
          <p:nvPr/>
        </p:nvPicPr>
        <p:blipFill>
          <a:blip r:embed="rId1">
            <a:extLst>
              <a:ext uri="{28A0092B-C50C-407E-A947-70E740481C1C}">
                <a14:useLocalDpi xmlns:a14="http://schemas.microsoft.com/office/drawing/2010/main" val="0"/>
              </a:ext>
            </a:extLst>
          </a:blip>
          <a:srcRect b="43993"/>
          <a:stretch>
            <a:fillRect/>
          </a:stretch>
        </p:blipFill>
        <p:spPr bwMode="auto">
          <a:xfrm>
            <a:off x="1619672" y="2310030"/>
            <a:ext cx="4696127" cy="3077801"/>
          </a:xfrm>
          <a:prstGeom prst="rect">
            <a:avLst/>
          </a:prstGeom>
          <a:noFill/>
          <a:ln>
            <a:noFill/>
          </a:ln>
        </p:spPr>
      </p:pic>
    </p:spTree>
    <p:custDataLst>
      <p:tags r:id="rId2"/>
    </p:custData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39552" y="1872903"/>
            <a:ext cx="7848872" cy="646331"/>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1</a:t>
            </a:r>
            <a:r>
              <a:rPr lang="zh-CN" altLang="en-US" smtClean="0">
                <a:latin typeface="Times New Roman" panose="02020603050405020304" pitchFamily="18" charset="0"/>
                <a:cs typeface="Times New Roman" panose="02020603050405020304" pitchFamily="18" charset="0"/>
              </a:rPr>
              <a:t>）</a:t>
            </a:r>
            <a:r>
              <a:rPr lang="zh-CN" altLang="zh-CN" smtClean="0">
                <a:latin typeface="Times New Roman" panose="02020603050405020304" pitchFamily="18" charset="0"/>
                <a:cs typeface="Times New Roman" panose="02020603050405020304" pitchFamily="18" charset="0"/>
              </a:rPr>
              <a:t>打开</a:t>
            </a:r>
            <a:r>
              <a:rPr lang="zh-CN" altLang="zh-CN">
                <a:latin typeface="Times New Roman" panose="02020603050405020304" pitchFamily="18" charset="0"/>
                <a:cs typeface="Times New Roman" panose="02020603050405020304" pitchFamily="18" charset="0"/>
              </a:rPr>
              <a:t>项目后，在项目树下，找到需要设置的设备，用右键点击，在弹出菜单中选择属性</a:t>
            </a:r>
            <a:r>
              <a:rPr lang="zh-CN" altLang="zh-CN" smtClean="0">
                <a:latin typeface="Times New Roman" panose="02020603050405020304" pitchFamily="18" charset="0"/>
                <a:cs typeface="Times New Roman" panose="02020603050405020304" pitchFamily="18" charset="0"/>
              </a:rPr>
              <a:t>。</a:t>
            </a:r>
            <a:endParaRPr lang="zh-CN" altLang="en-US"/>
          </a:p>
        </p:txBody>
      </p:sp>
      <p:sp>
        <p:nvSpPr>
          <p:cNvPr id="14" name="矩形 13"/>
          <p:cNvSpPr/>
          <p:nvPr/>
        </p:nvSpPr>
        <p:spPr>
          <a:xfrm>
            <a:off x="386184" y="1385428"/>
            <a:ext cx="3094758" cy="369332"/>
          </a:xfrm>
          <a:prstGeom prst="rect">
            <a:avLst/>
          </a:prstGeom>
        </p:spPr>
        <p:txBody>
          <a:bodyPr wrap="none">
            <a:spAutoFit/>
          </a:bodyPr>
          <a:lstStyle/>
          <a:p>
            <a:r>
              <a:rPr lang="zh-CN" altLang="en-US" smtClean="0"/>
              <a:t>（</a:t>
            </a:r>
            <a:r>
              <a:rPr lang="en-US" altLang="zh-CN" smtClean="0"/>
              <a:t>2</a:t>
            </a:r>
            <a:r>
              <a:rPr lang="zh-CN" altLang="en-US"/>
              <a:t>）软件中设备</a:t>
            </a:r>
            <a:r>
              <a:rPr lang="en-US" altLang="zh-CN"/>
              <a:t>IP/</a:t>
            </a:r>
            <a:r>
              <a:rPr lang="zh-CN" altLang="en-US"/>
              <a:t>名称设置</a:t>
            </a:r>
            <a:endParaRPr lang="zh-CN" altLang="en-US"/>
          </a:p>
        </p:txBody>
      </p:sp>
      <p:pic>
        <p:nvPicPr>
          <p:cNvPr id="18" name="图片 17"/>
          <p:cNvPicPr/>
          <p:nvPr/>
        </p:nvPicPr>
        <p:blipFill>
          <a:blip r:embed="rId1">
            <a:extLst>
              <a:ext uri="{28A0092B-C50C-407E-A947-70E740481C1C}">
                <a14:useLocalDpi xmlns:a14="http://schemas.microsoft.com/office/drawing/2010/main" val="0"/>
              </a:ext>
            </a:extLst>
          </a:blip>
          <a:srcRect r="66962" b="59781"/>
          <a:stretch>
            <a:fillRect/>
          </a:stretch>
        </p:blipFill>
        <p:spPr bwMode="auto">
          <a:xfrm>
            <a:off x="971601" y="2646588"/>
            <a:ext cx="6767832" cy="3158675"/>
          </a:xfrm>
          <a:prstGeom prst="rect">
            <a:avLst/>
          </a:prstGeom>
          <a:noFill/>
          <a:ln>
            <a:noFill/>
          </a:ln>
        </p:spPr>
      </p:pic>
    </p:spTree>
    <p:custDataLst>
      <p:tags r:id="rId2"/>
    </p:custData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395288" y="1268760"/>
            <a:ext cx="8245873" cy="1200329"/>
          </a:xfrm>
          <a:prstGeom prst="rect">
            <a:avLst/>
          </a:prstGeom>
        </p:spPr>
        <p:txBody>
          <a:bodyPr wrap="square">
            <a:spAutoFit/>
          </a:bodyPr>
          <a:lstStyle/>
          <a:p>
            <a:r>
              <a:rPr lang="en-US" altLang="zh-CN">
                <a:latin typeface="Times New Roman" panose="02020603050405020304" pitchFamily="18" charset="0"/>
              </a:rPr>
              <a:t>2</a:t>
            </a:r>
            <a:r>
              <a:rPr lang="zh-CN" altLang="zh-CN">
                <a:latin typeface="Times New Roman" panose="02020603050405020304" pitchFamily="18" charset="0"/>
                <a:cs typeface="Times New Roman" panose="02020603050405020304" pitchFamily="18" charset="0"/>
              </a:rPr>
              <a:t>）在设备属性窗口中，选择“</a:t>
            </a:r>
            <a:r>
              <a:rPr lang="en-US" altLang="zh-CN">
                <a:latin typeface="Times New Roman" panose="02020603050405020304" pitchFamily="18" charset="0"/>
              </a:rPr>
              <a:t>PROFINET</a:t>
            </a:r>
            <a:r>
              <a:rPr lang="zh-CN" altLang="zh-CN">
                <a:latin typeface="Times New Roman" panose="02020603050405020304" pitchFamily="18" charset="0"/>
                <a:cs typeface="Times New Roman" panose="02020603050405020304" pitchFamily="18" charset="0"/>
              </a:rPr>
              <a:t>接口”菜单下“以太网地址”页，</a:t>
            </a:r>
            <a:r>
              <a:rPr lang="en-US" altLang="zh-CN">
                <a:latin typeface="Times New Roman" panose="02020603050405020304" pitchFamily="18" charset="0"/>
              </a:rPr>
              <a:t>IP</a:t>
            </a:r>
            <a:r>
              <a:rPr lang="zh-CN" altLang="zh-CN">
                <a:latin typeface="Times New Roman" panose="02020603050405020304" pitchFamily="18" charset="0"/>
                <a:cs typeface="Times New Roman" panose="02020603050405020304" pitchFamily="18" charset="0"/>
              </a:rPr>
              <a:t>地址和设备名称均在此页。其中</a:t>
            </a:r>
            <a:r>
              <a:rPr lang="en-US" altLang="zh-CN">
                <a:latin typeface="Times New Roman" panose="02020603050405020304" pitchFamily="18" charset="0"/>
              </a:rPr>
              <a:t>IP</a:t>
            </a:r>
            <a:r>
              <a:rPr lang="zh-CN" altLang="zh-CN">
                <a:latin typeface="Times New Roman" panose="02020603050405020304" pitchFamily="18" charset="0"/>
                <a:cs typeface="Times New Roman" panose="02020603050405020304" pitchFamily="18" charset="0"/>
              </a:rPr>
              <a:t>地址在该页可以更改，设备名称不可</a:t>
            </a:r>
            <a:r>
              <a:rPr lang="zh-CN" altLang="zh-CN" smtClean="0">
                <a:latin typeface="Times New Roman" panose="02020603050405020304" pitchFamily="18" charset="0"/>
                <a:cs typeface="Times New Roman" panose="02020603050405020304" pitchFamily="18" charset="0"/>
              </a:rPr>
              <a:t>更改。</a:t>
            </a:r>
            <a:endParaRPr lang="en-US" altLang="zh-CN" smtClean="0">
              <a:latin typeface="Times New Roman" panose="02020603050405020304" pitchFamily="18" charset="0"/>
              <a:cs typeface="Times New Roman" panose="02020603050405020304" pitchFamily="18" charset="0"/>
            </a:endParaRPr>
          </a:p>
          <a:p>
            <a:r>
              <a:rPr lang="zh-CN" altLang="zh-CN" smtClean="0">
                <a:latin typeface="Times New Roman" panose="02020603050405020304" pitchFamily="18" charset="0"/>
                <a:cs typeface="Times New Roman" panose="02020603050405020304" pitchFamily="18" charset="0"/>
              </a:rPr>
              <a:t>设备</a:t>
            </a:r>
            <a:r>
              <a:rPr lang="zh-CN" altLang="zh-CN">
                <a:latin typeface="Times New Roman" panose="02020603050405020304" pitchFamily="18" charset="0"/>
                <a:cs typeface="Times New Roman" panose="02020603050405020304" pitchFamily="18" charset="0"/>
              </a:rPr>
              <a:t>名称的更改方法：选中设备后，用左键再次点击，名称就变为可编辑状态，与文件夹更名方法相同，如</a:t>
            </a:r>
            <a:r>
              <a:rPr lang="zh-CN" altLang="zh-CN" smtClean="0">
                <a:latin typeface="Times New Roman" panose="02020603050405020304" pitchFamily="18" charset="0"/>
                <a:cs typeface="Times New Roman" panose="02020603050405020304" pitchFamily="18" charset="0"/>
              </a:rPr>
              <a:t>图所示</a:t>
            </a:r>
            <a:r>
              <a:rPr lang="zh-CN" altLang="en-US" smtClean="0">
                <a:latin typeface="Times New Roman" panose="02020603050405020304" pitchFamily="18" charset="0"/>
                <a:cs typeface="Times New Roman" panose="02020603050405020304" pitchFamily="18" charset="0"/>
              </a:rPr>
              <a:t>。</a:t>
            </a:r>
            <a:endParaRPr lang="zh-CN" altLang="en-US"/>
          </a:p>
        </p:txBody>
      </p:sp>
      <p:pic>
        <p:nvPicPr>
          <p:cNvPr id="12" name="图片 11"/>
          <p:cNvPicPr/>
          <p:nvPr/>
        </p:nvPicPr>
        <p:blipFill>
          <a:blip r:embed="rId1">
            <a:extLst>
              <a:ext uri="{28A0092B-C50C-407E-A947-70E740481C1C}">
                <a14:useLocalDpi xmlns:a14="http://schemas.microsoft.com/office/drawing/2010/main" val="0"/>
              </a:ext>
            </a:extLst>
          </a:blip>
          <a:srcRect/>
          <a:stretch>
            <a:fillRect/>
          </a:stretch>
        </p:blipFill>
        <p:spPr bwMode="auto">
          <a:xfrm>
            <a:off x="827584" y="2461089"/>
            <a:ext cx="6741930" cy="3756603"/>
          </a:xfrm>
          <a:prstGeom prst="rect">
            <a:avLst/>
          </a:prstGeom>
          <a:noFill/>
          <a:ln>
            <a:noFill/>
          </a:ln>
        </p:spPr>
      </p:pic>
    </p:spTree>
    <p:custDataLst>
      <p:tags r:id="rId2"/>
    </p:custData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251520" y="1235234"/>
            <a:ext cx="2402261" cy="369332"/>
          </a:xfrm>
          <a:prstGeom prst="rect">
            <a:avLst/>
          </a:prstGeom>
        </p:spPr>
        <p:txBody>
          <a:bodyPr wrap="none">
            <a:spAutoFit/>
          </a:bodyPr>
          <a:lstStyle/>
          <a:p>
            <a:r>
              <a:rPr lang="zh-CN" altLang="en-US"/>
              <a:t>（3）设备IP/名称分配</a:t>
            </a:r>
            <a:endParaRPr lang="zh-CN" altLang="en-US"/>
          </a:p>
        </p:txBody>
      </p:sp>
      <p:sp>
        <p:nvSpPr>
          <p:cNvPr id="6" name="矩形 5"/>
          <p:cNvSpPr/>
          <p:nvPr/>
        </p:nvSpPr>
        <p:spPr>
          <a:xfrm>
            <a:off x="429864" y="1732052"/>
            <a:ext cx="7704856" cy="646331"/>
          </a:xfrm>
          <a:prstGeom prst="rect">
            <a:avLst/>
          </a:prstGeom>
        </p:spPr>
        <p:txBody>
          <a:bodyPr wrap="square">
            <a:spAutoFit/>
          </a:bodyPr>
          <a:lstStyle/>
          <a:p>
            <a:r>
              <a:rPr lang="en-US" altLang="zh-CN">
                <a:latin typeface="Times New Roman" panose="02020603050405020304" pitchFamily="18" charset="0"/>
              </a:rPr>
              <a:t>1</a:t>
            </a:r>
            <a:r>
              <a:rPr lang="zh-CN" altLang="zh-CN">
                <a:latin typeface="Times New Roman" panose="02020603050405020304" pitchFamily="18" charset="0"/>
                <a:cs typeface="Times New Roman" panose="02020603050405020304" pitchFamily="18" charset="0"/>
              </a:rPr>
              <a:t>）连接设备网络，打开软件，选择“在线访问”菜单下用于连接设备的网络连接，通常是网卡，打开下拉菜单，点击“更新可访问的设备</a:t>
            </a:r>
            <a:r>
              <a:rPr lang="zh-CN" altLang="zh-CN" smtClean="0">
                <a:latin typeface="Times New Roman" panose="02020603050405020304" pitchFamily="18" charset="0"/>
                <a:cs typeface="Times New Roman" panose="02020603050405020304" pitchFamily="18" charset="0"/>
              </a:rPr>
              <a:t>”</a:t>
            </a:r>
            <a:r>
              <a:rPr lang="zh-CN" altLang="en-US" smtClean="0">
                <a:latin typeface="Times New Roman" panose="02020603050405020304" pitchFamily="18" charset="0"/>
                <a:cs typeface="Times New Roman" panose="02020603050405020304" pitchFamily="18" charset="0"/>
              </a:rPr>
              <a:t>。</a:t>
            </a:r>
            <a:endParaRPr lang="zh-CN" altLang="en-US"/>
          </a:p>
        </p:txBody>
      </p:sp>
      <p:pic>
        <p:nvPicPr>
          <p:cNvPr id="16" name="图片 15" descr="G:\新建文件夹\QQ截图20160707093128.png"/>
          <p:cNvPicPr/>
          <p:nvPr/>
        </p:nvPicPr>
        <p:blipFill>
          <a:blip r:embed="rId1">
            <a:extLst>
              <a:ext uri="{28A0092B-C50C-407E-A947-70E740481C1C}">
                <a14:useLocalDpi xmlns:a14="http://schemas.microsoft.com/office/drawing/2010/main" val="0"/>
              </a:ext>
            </a:extLst>
          </a:blip>
          <a:srcRect t="30835" r="65144" b="27719"/>
          <a:stretch>
            <a:fillRect/>
          </a:stretch>
        </p:blipFill>
        <p:spPr bwMode="auto">
          <a:xfrm>
            <a:off x="683568" y="3568878"/>
            <a:ext cx="3384376" cy="2380402"/>
          </a:xfrm>
          <a:prstGeom prst="rect">
            <a:avLst/>
          </a:prstGeom>
          <a:noFill/>
          <a:ln>
            <a:noFill/>
          </a:ln>
        </p:spPr>
      </p:pic>
      <p:sp>
        <p:nvSpPr>
          <p:cNvPr id="4" name="矩形 3"/>
          <p:cNvSpPr/>
          <p:nvPr/>
        </p:nvSpPr>
        <p:spPr>
          <a:xfrm>
            <a:off x="429864" y="2503589"/>
            <a:ext cx="4910881" cy="369332"/>
          </a:xfrm>
          <a:prstGeom prst="rect">
            <a:avLst/>
          </a:prstGeom>
        </p:spPr>
        <p:txBody>
          <a:bodyPr wrap="square">
            <a:spAutoFit/>
          </a:bodyPr>
          <a:lstStyle/>
          <a:p>
            <a:r>
              <a:rPr lang="en-US" altLang="zh-CN">
                <a:latin typeface="Times New Roman" panose="02020603050405020304" pitchFamily="18" charset="0"/>
              </a:rPr>
              <a:t>2</a:t>
            </a:r>
            <a:r>
              <a:rPr lang="zh-CN" altLang="zh-CN">
                <a:latin typeface="Times New Roman" panose="02020603050405020304" pitchFamily="18" charset="0"/>
                <a:cs typeface="Times New Roman" panose="02020603050405020304" pitchFamily="18" charset="0"/>
              </a:rPr>
              <a:t>）找到需要设置的设备，双击“在线和诊断”</a:t>
            </a:r>
            <a:endParaRPr lang="zh-CN" altLang="en-US"/>
          </a:p>
        </p:txBody>
      </p:sp>
      <p:pic>
        <p:nvPicPr>
          <p:cNvPr id="17" name="图片 16" descr="G:\新建文件夹\QQ截图20160707093147.png"/>
          <p:cNvPicPr/>
          <p:nvPr/>
        </p:nvPicPr>
        <p:blipFill>
          <a:blip r:embed="rId2">
            <a:extLst>
              <a:ext uri="{28A0092B-C50C-407E-A947-70E740481C1C}">
                <a14:useLocalDpi xmlns:a14="http://schemas.microsoft.com/office/drawing/2010/main" val="0"/>
              </a:ext>
            </a:extLst>
          </a:blip>
          <a:srcRect t="37057" r="67488" b="26553"/>
          <a:stretch>
            <a:fillRect/>
          </a:stretch>
        </p:blipFill>
        <p:spPr bwMode="auto">
          <a:xfrm>
            <a:off x="4392228" y="3568878"/>
            <a:ext cx="3708164" cy="2380402"/>
          </a:xfrm>
          <a:prstGeom prst="rect">
            <a:avLst/>
          </a:prstGeom>
          <a:noFill/>
          <a:ln>
            <a:noFill/>
          </a:ln>
        </p:spPr>
      </p:pic>
    </p:spTree>
    <p:custDataLst>
      <p:tags r:id="rId3"/>
    </p:custData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矩形 9"/>
          <p:cNvSpPr/>
          <p:nvPr/>
        </p:nvSpPr>
        <p:spPr>
          <a:xfrm>
            <a:off x="374032" y="1264424"/>
            <a:ext cx="9001355" cy="369332"/>
          </a:xfrm>
          <a:prstGeom prst="rect">
            <a:avLst/>
          </a:prstGeom>
        </p:spPr>
        <p:txBody>
          <a:bodyPr wrap="square">
            <a:spAutoFit/>
          </a:bodyPr>
          <a:lstStyle/>
          <a:p>
            <a:r>
              <a:rPr lang="en-US" altLang="zh-CN">
                <a:latin typeface="Times New Roman" panose="02020603050405020304" pitchFamily="18" charset="0"/>
              </a:rPr>
              <a:t>3</a:t>
            </a:r>
            <a:r>
              <a:rPr lang="zh-CN" altLang="zh-CN">
                <a:latin typeface="Times New Roman" panose="02020603050405020304" pitchFamily="18" charset="0"/>
                <a:cs typeface="Times New Roman" panose="02020603050405020304" pitchFamily="18" charset="0"/>
              </a:rPr>
              <a:t>）在“功能”菜单下选中“分配</a:t>
            </a:r>
            <a:r>
              <a:rPr lang="en-US" altLang="zh-CN">
                <a:latin typeface="Times New Roman" panose="02020603050405020304" pitchFamily="18" charset="0"/>
              </a:rPr>
              <a:t>IP</a:t>
            </a:r>
            <a:r>
              <a:rPr lang="zh-CN" altLang="zh-CN">
                <a:latin typeface="Times New Roman" panose="02020603050405020304" pitchFamily="18" charset="0"/>
                <a:cs typeface="Times New Roman" panose="02020603050405020304" pitchFamily="18" charset="0"/>
              </a:rPr>
              <a:t>地址”，输入</a:t>
            </a:r>
            <a:r>
              <a:rPr lang="en-US" altLang="zh-CN">
                <a:latin typeface="Times New Roman" panose="02020603050405020304" pitchFamily="18" charset="0"/>
              </a:rPr>
              <a:t>IP</a:t>
            </a:r>
            <a:r>
              <a:rPr lang="zh-CN" altLang="zh-CN">
                <a:latin typeface="Times New Roman" panose="02020603050405020304" pitchFamily="18" charset="0"/>
                <a:cs typeface="Times New Roman" panose="02020603050405020304" pitchFamily="18" charset="0"/>
              </a:rPr>
              <a:t>地址后点击“分配</a:t>
            </a:r>
            <a:r>
              <a:rPr lang="en-US" altLang="zh-CN">
                <a:latin typeface="Times New Roman" panose="02020603050405020304" pitchFamily="18" charset="0"/>
              </a:rPr>
              <a:t>IP</a:t>
            </a:r>
            <a:r>
              <a:rPr lang="zh-CN" altLang="zh-CN">
                <a:latin typeface="Times New Roman" panose="02020603050405020304" pitchFamily="18" charset="0"/>
                <a:cs typeface="Times New Roman" panose="02020603050405020304" pitchFamily="18" charset="0"/>
              </a:rPr>
              <a:t>地址</a:t>
            </a:r>
            <a:r>
              <a:rPr lang="zh-CN" altLang="zh-CN" smtClean="0">
                <a:latin typeface="Times New Roman" panose="02020603050405020304" pitchFamily="18" charset="0"/>
                <a:cs typeface="Times New Roman" panose="02020603050405020304" pitchFamily="18" charset="0"/>
              </a:rPr>
              <a:t>”</a:t>
            </a:r>
            <a:r>
              <a:rPr lang="zh-CN" altLang="en-US" smtClean="0">
                <a:latin typeface="Times New Roman" panose="02020603050405020304" pitchFamily="18" charset="0"/>
                <a:cs typeface="Times New Roman" panose="02020603050405020304" pitchFamily="18" charset="0"/>
              </a:rPr>
              <a:t>。</a:t>
            </a:r>
            <a:endParaRPr lang="zh-CN" altLang="en-US"/>
          </a:p>
        </p:txBody>
      </p:sp>
      <p:sp>
        <p:nvSpPr>
          <p:cNvPr id="13" name="矩形 12"/>
          <p:cNvSpPr/>
          <p:nvPr/>
        </p:nvSpPr>
        <p:spPr>
          <a:xfrm>
            <a:off x="374032" y="1788298"/>
            <a:ext cx="8137153" cy="646331"/>
          </a:xfrm>
          <a:prstGeom prst="rect">
            <a:avLst/>
          </a:prstGeom>
        </p:spPr>
        <p:txBody>
          <a:bodyPr wrap="square">
            <a:spAutoFit/>
          </a:bodyPr>
          <a:lstStyle/>
          <a:p>
            <a:r>
              <a:rPr lang="en-US" altLang="zh-CN">
                <a:latin typeface="Times New Roman" panose="02020603050405020304" pitchFamily="18" charset="0"/>
              </a:rPr>
              <a:t>4</a:t>
            </a:r>
            <a:r>
              <a:rPr lang="zh-CN" altLang="zh-CN">
                <a:latin typeface="Times New Roman" panose="02020603050405020304" pitchFamily="18" charset="0"/>
                <a:cs typeface="Times New Roman" panose="02020603050405020304" pitchFamily="18" charset="0"/>
              </a:rPr>
              <a:t>）在“功能”菜单下选中“分配名称”，确认设备名称后点击右下角“分配名称”</a:t>
            </a:r>
            <a:r>
              <a:rPr lang="zh-CN" altLang="zh-CN" smtClean="0">
                <a:latin typeface="Times New Roman" panose="02020603050405020304" pitchFamily="18" charset="0"/>
                <a:cs typeface="Times New Roman" panose="02020603050405020304" pitchFamily="18" charset="0"/>
              </a:rPr>
              <a:t>按钮</a:t>
            </a:r>
            <a:r>
              <a:rPr lang="zh-CN" altLang="en-US" smtClean="0">
                <a:latin typeface="Times New Roman" panose="02020603050405020304" pitchFamily="18" charset="0"/>
                <a:cs typeface="Times New Roman" panose="02020603050405020304" pitchFamily="18" charset="0"/>
              </a:rPr>
              <a:t>。</a:t>
            </a:r>
            <a:endParaRPr lang="zh-CN" altLang="en-US"/>
          </a:p>
        </p:txBody>
      </p:sp>
      <p:pic>
        <p:nvPicPr>
          <p:cNvPr id="14" name="图片 13" descr="G:\新建文件夹\QQ截图20160707093209.png"/>
          <p:cNvPicPr/>
          <p:nvPr/>
        </p:nvPicPr>
        <p:blipFill>
          <a:blip r:embed="rId1">
            <a:extLst>
              <a:ext uri="{28A0092B-C50C-407E-A947-70E740481C1C}">
                <a14:useLocalDpi xmlns:a14="http://schemas.microsoft.com/office/drawing/2010/main" val="0"/>
              </a:ext>
            </a:extLst>
          </a:blip>
          <a:srcRect l="31247" b="33278"/>
          <a:stretch>
            <a:fillRect/>
          </a:stretch>
        </p:blipFill>
        <p:spPr bwMode="auto">
          <a:xfrm>
            <a:off x="418192" y="2597171"/>
            <a:ext cx="4106954" cy="3425778"/>
          </a:xfrm>
          <a:prstGeom prst="rect">
            <a:avLst/>
          </a:prstGeom>
          <a:noFill/>
          <a:ln>
            <a:noFill/>
          </a:ln>
        </p:spPr>
      </p:pic>
      <p:pic>
        <p:nvPicPr>
          <p:cNvPr id="16" name="图片 15" descr="G:\新建文件夹\QQ截图20160707093333.png"/>
          <p:cNvPicPr/>
          <p:nvPr/>
        </p:nvPicPr>
        <p:blipFill>
          <a:blip r:embed="rId2">
            <a:extLst>
              <a:ext uri="{28A0092B-C50C-407E-A947-70E740481C1C}">
                <a14:useLocalDpi xmlns:a14="http://schemas.microsoft.com/office/drawing/2010/main" val="0"/>
              </a:ext>
            </a:extLst>
          </a:blip>
          <a:srcRect l="31247"/>
          <a:stretch>
            <a:fillRect/>
          </a:stretch>
        </p:blipFill>
        <p:spPr bwMode="auto">
          <a:xfrm>
            <a:off x="4645136" y="2559648"/>
            <a:ext cx="4104705" cy="3455293"/>
          </a:xfrm>
          <a:prstGeom prst="rect">
            <a:avLst/>
          </a:prstGeom>
          <a:noFill/>
          <a:ln>
            <a:noFill/>
          </a:ln>
        </p:spPr>
      </p:pic>
    </p:spTree>
    <p:custDataLst>
      <p:tags r:id="rId3"/>
    </p:custData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标题 3"/>
          <p:cNvSpPr txBox="1"/>
          <p:nvPr/>
        </p:nvSpPr>
        <p:spPr bwMode="auto">
          <a:xfrm>
            <a:off x="395288" y="1444624"/>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smtClean="0">
                <a:latin typeface="黑体" panose="02010609060101010101" pitchFamily="49" charset="-122"/>
                <a:ea typeface="黑体" panose="02010609060101010101" pitchFamily="49" charset="-122"/>
                <a:hlinkClick r:id="" action="ppaction://noaction"/>
              </a:rPr>
              <a:t>（</a:t>
            </a:r>
            <a:r>
              <a:rPr lang="zh-CN" altLang="en-US" sz="2600">
                <a:latin typeface="黑体" panose="02010609060101010101" pitchFamily="49" charset="-122"/>
                <a:ea typeface="黑体" panose="02010609060101010101" pitchFamily="49" charset="-122"/>
                <a:hlinkClick r:id="rId1" action="ppaction://hlinksldjump"/>
              </a:rPr>
              <a:t>二</a:t>
            </a:r>
            <a:r>
              <a:rPr lang="zh-CN" altLang="en-US" sz="2600" smtClean="0">
                <a:latin typeface="黑体" panose="02010609060101010101" pitchFamily="49" charset="-122"/>
                <a:ea typeface="黑体" panose="02010609060101010101" pitchFamily="49" charset="-122"/>
                <a:hlinkClick r:id="" action="ppaction://noaction"/>
              </a:rPr>
              <a:t>）</a:t>
            </a:r>
            <a:r>
              <a:rPr lang="zh-CN" altLang="en-US" sz="2600">
                <a:latin typeface="黑体" panose="02010609060101010101" pitchFamily="49" charset="-122"/>
                <a:ea typeface="黑体" panose="02010609060101010101" pitchFamily="49" charset="-122"/>
                <a:hlinkClick r:id="" action="ppaction://noaction"/>
              </a:rPr>
              <a:t>智能相机</a:t>
            </a:r>
            <a:r>
              <a:rPr lang="zh-CN" altLang="en-US" sz="2600" smtClean="0">
                <a:latin typeface="黑体" panose="02010609060101010101" pitchFamily="49" charset="-122"/>
                <a:ea typeface="黑体" panose="02010609060101010101" pitchFamily="49" charset="-122"/>
                <a:hlinkClick r:id="" action="ppaction://noaction"/>
              </a:rPr>
              <a:t>应用</a:t>
            </a:r>
            <a:endParaRPr lang="en-US" altLang="zh-CN" sz="2600" dirty="0">
              <a:latin typeface="黑体" panose="02010609060101010101" pitchFamily="49" charset="-122"/>
              <a:ea typeface="黑体" panose="02010609060101010101" pitchFamily="49" charset="-122"/>
            </a:endParaRPr>
          </a:p>
        </p:txBody>
      </p:sp>
      <p:sp>
        <p:nvSpPr>
          <p:cNvPr id="4" name="矩形 3"/>
          <p:cNvSpPr/>
          <p:nvPr/>
        </p:nvSpPr>
        <p:spPr>
          <a:xfrm>
            <a:off x="608052" y="2736502"/>
            <a:ext cx="7344816" cy="369332"/>
          </a:xfrm>
          <a:prstGeom prst="rect">
            <a:avLst/>
          </a:prstGeom>
        </p:spPr>
        <p:txBody>
          <a:bodyPr wrap="square">
            <a:spAutoFit/>
          </a:bodyPr>
          <a:lstStyle/>
          <a:p>
            <a:r>
              <a:rPr lang="en-US" altLang="zh-CN">
                <a:latin typeface="Times New Roman" panose="02020603050405020304" pitchFamily="18" charset="0"/>
              </a:rPr>
              <a:t>2</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相机连接后，点击上方菜单栏的“采集”，然后点击“显示”</a:t>
            </a:r>
            <a:endParaRPr lang="zh-CN" altLang="en-US"/>
          </a:p>
        </p:txBody>
      </p:sp>
      <p:sp>
        <p:nvSpPr>
          <p:cNvPr id="13" name="矩形 12"/>
          <p:cNvSpPr/>
          <p:nvPr/>
        </p:nvSpPr>
        <p:spPr>
          <a:xfrm>
            <a:off x="608052" y="2248003"/>
            <a:ext cx="7344816" cy="369332"/>
          </a:xfrm>
          <a:prstGeom prst="rect">
            <a:avLst/>
          </a:prstGeom>
        </p:spPr>
        <p:txBody>
          <a:bodyPr wrap="square">
            <a:spAutoFit/>
          </a:bodyPr>
          <a:lstStyle/>
          <a:p>
            <a:r>
              <a:rPr lang="en-US" altLang="zh-CN">
                <a:latin typeface="Times New Roman" panose="02020603050405020304" pitchFamily="18" charset="0"/>
              </a:rPr>
              <a:t>1</a:t>
            </a:r>
            <a:r>
              <a:rPr lang="zh-CN" altLang="zh-CN" smtClean="0">
                <a:latin typeface="Times New Roman" panose="02020603050405020304" pitchFamily="18" charset="0"/>
                <a:cs typeface="Times New Roman" panose="02020603050405020304" pitchFamily="18" charset="0"/>
              </a:rPr>
              <a:t>）</a:t>
            </a:r>
            <a:r>
              <a:rPr lang="zh-CN" altLang="zh-CN"/>
              <a:t>打开软件，点击左上角</a:t>
            </a:r>
            <a:r>
              <a:rPr lang="zh-CN" altLang="zh-CN" smtClean="0"/>
              <a:t>“连接相机”</a:t>
            </a:r>
            <a:endParaRPr lang="zh-CN" altLang="en-US"/>
          </a:p>
        </p:txBody>
      </p:sp>
      <p:pic>
        <p:nvPicPr>
          <p:cNvPr id="14" name="图片 13"/>
          <p:cNvPicPr/>
          <p:nvPr/>
        </p:nvPicPr>
        <p:blipFill>
          <a:blip r:embed="rId2"/>
          <a:stretch>
            <a:fillRect/>
          </a:stretch>
        </p:blipFill>
        <p:spPr>
          <a:xfrm>
            <a:off x="1273969" y="3223733"/>
            <a:ext cx="5274310" cy="2841625"/>
          </a:xfrm>
          <a:prstGeom prst="rect">
            <a:avLst/>
          </a:prstGeom>
        </p:spPr>
      </p:pic>
    </p:spTree>
    <p:custDataLst>
      <p:tags r:id="rId3"/>
    </p:custData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3"/>
          <p:cNvSpPr>
            <a:spLocks noGrp="1"/>
          </p:cNvSpPr>
          <p:nvPr>
            <p:ph type="ctrTitle"/>
          </p:nvPr>
        </p:nvSpPr>
        <p:spPr>
          <a:xfrm>
            <a:off x="395288" y="122238"/>
            <a:ext cx="1757362" cy="865187"/>
          </a:xfrm>
        </p:spPr>
        <p:txBody>
          <a:bodyPr/>
          <a:lstStyle/>
          <a:p>
            <a:r>
              <a:rPr lang="zh-CN" altLang="en-US" smtClean="0"/>
              <a:t>目录</a:t>
            </a:r>
            <a:endParaRPr lang="zh-CN" altLang="en-US" smtClean="0"/>
          </a:p>
        </p:txBody>
      </p:sp>
      <p:sp>
        <p:nvSpPr>
          <p:cNvPr id="16387" name="副标题 4"/>
          <p:cNvSpPr>
            <a:spLocks noGrp="1"/>
          </p:cNvSpPr>
          <p:nvPr>
            <p:ph type="subTitle" idx="1"/>
          </p:nvPr>
        </p:nvSpPr>
        <p:spPr>
          <a:xfrm>
            <a:off x="2279650" y="115888"/>
            <a:ext cx="6408738" cy="865187"/>
          </a:xfrm>
        </p:spPr>
        <p:txBody>
          <a:bodyPr/>
          <a:lstStyle/>
          <a:p>
            <a:endParaRPr lang="zh-CN" altLang="en-US" smtClean="0"/>
          </a:p>
        </p:txBody>
      </p:sp>
      <p:sp>
        <p:nvSpPr>
          <p:cNvPr id="6" name="十边形 5">
            <a:hlinkClick r:id="rId1" action="ppaction://hlinksldjump"/>
          </p:cNvPr>
          <p:cNvSpPr/>
          <p:nvPr/>
        </p:nvSpPr>
        <p:spPr>
          <a:xfrm>
            <a:off x="323528" y="1083915"/>
            <a:ext cx="576263" cy="504825"/>
          </a:xfrm>
          <a:prstGeom prst="dec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t>1</a:t>
            </a:r>
            <a:endParaRPr lang="zh-CN" altLang="en-US" sz="2000" dirty="0"/>
          </a:p>
        </p:txBody>
      </p:sp>
      <p:sp>
        <p:nvSpPr>
          <p:cNvPr id="16389" name="标题 3"/>
          <p:cNvSpPr txBox="1"/>
          <p:nvPr/>
        </p:nvSpPr>
        <p:spPr bwMode="auto">
          <a:xfrm>
            <a:off x="1044477" y="1016596"/>
            <a:ext cx="7344816"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None/>
            </a:pPr>
            <a:r>
              <a:rPr lang="zh-CN" altLang="zh-CN" sz="2800" dirty="0">
                <a:latin typeface="黑体" panose="02010609060101010101" pitchFamily="49" charset="-122"/>
                <a:ea typeface="黑体" panose="02010609060101010101" pitchFamily="49" charset="-122"/>
                <a:hlinkClick r:id="rId1" action="ppaction://hlinksldjump"/>
              </a:rPr>
              <a:t>模块</a:t>
            </a:r>
            <a:r>
              <a:rPr lang="en-US" altLang="zh-CN" sz="2800" smtClean="0">
                <a:latin typeface="黑体" panose="02010609060101010101" pitchFamily="49" charset="-122"/>
                <a:ea typeface="黑体" panose="02010609060101010101" pitchFamily="49" charset="-122"/>
                <a:hlinkClick r:id="rId1" action="ppaction://hlinksldjump"/>
              </a:rPr>
              <a:t>1 </a:t>
            </a:r>
            <a:r>
              <a:rPr lang="zh-CN" altLang="en-US" sz="2800" smtClean="0">
                <a:latin typeface="黑体" panose="02010609060101010101" pitchFamily="49" charset="-122"/>
                <a:ea typeface="黑体" panose="02010609060101010101" pitchFamily="49" charset="-122"/>
                <a:hlinkClick r:id="rId1" action="ppaction://hlinksldjump"/>
              </a:rPr>
              <a:t>学习目标</a:t>
            </a:r>
            <a:endParaRPr lang="zh-CN" altLang="en-US" sz="2800" dirty="0">
              <a:latin typeface="黑体" panose="02010609060101010101" pitchFamily="49" charset="-122"/>
              <a:ea typeface="黑体" panose="02010609060101010101" pitchFamily="49" charset="-122"/>
            </a:endParaRPr>
          </a:p>
        </p:txBody>
      </p:sp>
      <p:sp>
        <p:nvSpPr>
          <p:cNvPr id="12" name="十边形 11">
            <a:hlinkClick r:id="rId2" action="ppaction://hlinksldjump"/>
          </p:cNvPr>
          <p:cNvSpPr/>
          <p:nvPr/>
        </p:nvSpPr>
        <p:spPr>
          <a:xfrm>
            <a:off x="323528" y="1876350"/>
            <a:ext cx="576263" cy="504825"/>
          </a:xfrm>
          <a:prstGeom prst="dec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t>2</a:t>
            </a:r>
            <a:endParaRPr lang="zh-CN" altLang="en-US" sz="2000" dirty="0"/>
          </a:p>
        </p:txBody>
      </p:sp>
      <p:sp>
        <p:nvSpPr>
          <p:cNvPr id="16391" name="标题 3"/>
          <p:cNvSpPr txBox="1"/>
          <p:nvPr/>
        </p:nvSpPr>
        <p:spPr bwMode="auto">
          <a:xfrm>
            <a:off x="1044477" y="1808684"/>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None/>
            </a:pPr>
            <a:r>
              <a:rPr lang="zh-CN" altLang="zh-CN" sz="2800" dirty="0">
                <a:latin typeface="黑体" panose="02010609060101010101" pitchFamily="49" charset="-122"/>
                <a:ea typeface="黑体" panose="02010609060101010101" pitchFamily="49" charset="-122"/>
                <a:hlinkClick r:id="rId2" action="ppaction://hlinksldjump"/>
              </a:rPr>
              <a:t>模块</a:t>
            </a:r>
            <a:r>
              <a:rPr lang="en-US" altLang="zh-CN" sz="2800" smtClean="0">
                <a:latin typeface="黑体" panose="02010609060101010101" pitchFamily="49" charset="-122"/>
                <a:ea typeface="黑体" panose="02010609060101010101" pitchFamily="49" charset="-122"/>
                <a:hlinkClick r:id="rId2" action="ppaction://hlinksldjump"/>
              </a:rPr>
              <a:t>2 </a:t>
            </a:r>
            <a:r>
              <a:rPr lang="zh-CN" altLang="en-US" sz="2800" smtClean="0">
                <a:latin typeface="黑体" panose="02010609060101010101" pitchFamily="49" charset="-122"/>
                <a:ea typeface="黑体" panose="02010609060101010101" pitchFamily="49" charset="-122"/>
                <a:hlinkClick r:id="rId2" action="ppaction://hlinksldjump"/>
              </a:rPr>
              <a:t>工作任务</a:t>
            </a:r>
            <a:endParaRPr lang="zh-CN" altLang="en-US" sz="2800" dirty="0">
              <a:latin typeface="黑体" panose="02010609060101010101" pitchFamily="49" charset="-122"/>
              <a:ea typeface="黑体" panose="02010609060101010101" pitchFamily="49" charset="-122"/>
            </a:endParaRPr>
          </a:p>
        </p:txBody>
      </p:sp>
      <p:sp>
        <p:nvSpPr>
          <p:cNvPr id="14" name="十边形 13">
            <a:hlinkClick r:id="" action="ppaction://noaction"/>
          </p:cNvPr>
          <p:cNvSpPr/>
          <p:nvPr/>
        </p:nvSpPr>
        <p:spPr>
          <a:xfrm>
            <a:off x="323528" y="2668438"/>
            <a:ext cx="576263" cy="504825"/>
          </a:xfrm>
          <a:prstGeom prst="dec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t>3</a:t>
            </a:r>
            <a:endParaRPr lang="zh-CN" altLang="en-US" sz="2000" dirty="0"/>
          </a:p>
        </p:txBody>
      </p:sp>
      <p:sp>
        <p:nvSpPr>
          <p:cNvPr id="16393" name="标题 3"/>
          <p:cNvSpPr txBox="1"/>
          <p:nvPr/>
        </p:nvSpPr>
        <p:spPr bwMode="auto">
          <a:xfrm>
            <a:off x="1044479" y="3321199"/>
            <a:ext cx="7344814"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buNone/>
            </a:pPr>
            <a:r>
              <a:rPr lang="zh-CN" altLang="zh-CN" sz="2800" dirty="0">
                <a:latin typeface="黑体" panose="02010609060101010101" pitchFamily="49" charset="-122"/>
                <a:ea typeface="黑体" panose="02010609060101010101" pitchFamily="49" charset="-122"/>
                <a:hlinkClick r:id="" action="ppaction://noaction"/>
              </a:rPr>
              <a:t>模块</a:t>
            </a:r>
            <a:r>
              <a:rPr lang="en-US" altLang="zh-CN" sz="2800" smtClean="0">
                <a:latin typeface="黑体" panose="02010609060101010101" pitchFamily="49" charset="-122"/>
                <a:ea typeface="黑体" panose="02010609060101010101" pitchFamily="49" charset="-122"/>
                <a:hlinkClick r:id="" action="ppaction://noaction"/>
              </a:rPr>
              <a:t>4 </a:t>
            </a:r>
            <a:r>
              <a:rPr lang="zh-CN" altLang="en-US" sz="2800" smtClean="0">
                <a:latin typeface="黑体" panose="02010609060101010101" pitchFamily="49" charset="-122"/>
                <a:ea typeface="黑体" panose="02010609060101010101" pitchFamily="49" charset="-122"/>
                <a:hlinkClick r:id="" action="ppaction://noaction"/>
              </a:rPr>
              <a:t>问题探究</a:t>
            </a:r>
            <a:endParaRPr lang="zh-CN" altLang="zh-CN" sz="2800" dirty="0">
              <a:latin typeface="黑体" panose="02010609060101010101" pitchFamily="49" charset="-122"/>
              <a:ea typeface="黑体" panose="02010609060101010101" pitchFamily="49" charset="-122"/>
            </a:endParaRPr>
          </a:p>
        </p:txBody>
      </p:sp>
      <p:sp>
        <p:nvSpPr>
          <p:cNvPr id="16" name="十边形 15">
            <a:hlinkClick r:id="" action="ppaction://noaction"/>
          </p:cNvPr>
          <p:cNvSpPr/>
          <p:nvPr/>
        </p:nvSpPr>
        <p:spPr>
          <a:xfrm>
            <a:off x="323528" y="3460526"/>
            <a:ext cx="576263" cy="504825"/>
          </a:xfrm>
          <a:prstGeom prst="dec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t>4</a:t>
            </a:r>
            <a:endParaRPr lang="zh-CN" altLang="en-US" sz="2000" dirty="0"/>
          </a:p>
        </p:txBody>
      </p:sp>
      <p:sp>
        <p:nvSpPr>
          <p:cNvPr id="18" name="十边形 17">
            <a:hlinkClick r:id="" action="ppaction://noaction"/>
          </p:cNvPr>
          <p:cNvSpPr/>
          <p:nvPr/>
        </p:nvSpPr>
        <p:spPr>
          <a:xfrm>
            <a:off x="323528" y="4250680"/>
            <a:ext cx="576263" cy="504825"/>
          </a:xfrm>
          <a:prstGeom prst="dec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t>5</a:t>
            </a:r>
            <a:endParaRPr lang="zh-CN" altLang="en-US" sz="2000" dirty="0"/>
          </a:p>
        </p:txBody>
      </p:sp>
      <p:sp>
        <p:nvSpPr>
          <p:cNvPr id="16397" name="标题 3"/>
          <p:cNvSpPr txBox="1"/>
          <p:nvPr/>
        </p:nvSpPr>
        <p:spPr bwMode="auto">
          <a:xfrm>
            <a:off x="1044478" y="4114527"/>
            <a:ext cx="734481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zh-CN" sz="2800" dirty="0">
                <a:latin typeface="黑体" panose="02010609060101010101" pitchFamily="49" charset="-122"/>
                <a:ea typeface="黑体" panose="02010609060101010101" pitchFamily="49" charset="-122"/>
                <a:hlinkClick r:id="" action="ppaction://noaction"/>
              </a:rPr>
              <a:t>模块</a:t>
            </a:r>
            <a:r>
              <a:rPr lang="en-US" altLang="zh-CN" sz="2800" smtClean="0">
                <a:latin typeface="黑体" panose="02010609060101010101" pitchFamily="49" charset="-122"/>
                <a:ea typeface="黑体" panose="02010609060101010101" pitchFamily="49" charset="-122"/>
                <a:hlinkClick r:id="" action="ppaction://noaction"/>
              </a:rPr>
              <a:t>5 </a:t>
            </a:r>
            <a:r>
              <a:rPr lang="zh-CN" altLang="en-US" sz="2800" smtClean="0">
                <a:latin typeface="黑体" panose="02010609060101010101" pitchFamily="49" charset="-122"/>
                <a:ea typeface="黑体" panose="02010609060101010101" pitchFamily="49" charset="-122"/>
                <a:hlinkClick r:id="" action="ppaction://noaction"/>
              </a:rPr>
              <a:t>知识拓展</a:t>
            </a:r>
            <a:endParaRPr lang="zh-CN" altLang="en-US" sz="2800" dirty="0">
              <a:latin typeface="黑体" panose="02010609060101010101" pitchFamily="49" charset="-122"/>
              <a:ea typeface="黑体" panose="02010609060101010101" pitchFamily="49" charset="-122"/>
            </a:endParaRPr>
          </a:p>
        </p:txBody>
      </p:sp>
      <p:cxnSp>
        <p:nvCxnSpPr>
          <p:cNvPr id="23" name="直接连接符 22"/>
          <p:cNvCxnSpPr/>
          <p:nvPr/>
        </p:nvCxnSpPr>
        <p:spPr>
          <a:xfrm>
            <a:off x="1116485" y="1664940"/>
            <a:ext cx="7200000" cy="0"/>
          </a:xfrm>
          <a:prstGeom prst="line">
            <a:avLst/>
          </a:prstGeom>
          <a:ln w="19050" cmpd="dbl"/>
        </p:spPr>
        <p:style>
          <a:lnRef idx="1">
            <a:schemeClr val="accent1"/>
          </a:lnRef>
          <a:fillRef idx="0">
            <a:schemeClr val="accent1"/>
          </a:fillRef>
          <a:effectRef idx="0">
            <a:schemeClr val="accent1"/>
          </a:effectRef>
          <a:fontRef idx="minor">
            <a:schemeClr val="tx1"/>
          </a:fontRef>
        </p:style>
      </p:cxnSp>
      <p:sp>
        <p:nvSpPr>
          <p:cNvPr id="19" name="十边形 18">
            <a:hlinkClick r:id="" action="ppaction://noaction"/>
          </p:cNvPr>
          <p:cNvSpPr/>
          <p:nvPr/>
        </p:nvSpPr>
        <p:spPr>
          <a:xfrm>
            <a:off x="324198" y="5042768"/>
            <a:ext cx="576263" cy="504825"/>
          </a:xfrm>
          <a:prstGeom prst="dec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smtClean="0"/>
              <a:t>6</a:t>
            </a:r>
            <a:endParaRPr lang="zh-CN" altLang="en-US" sz="2000" dirty="0"/>
          </a:p>
        </p:txBody>
      </p:sp>
      <p:sp>
        <p:nvSpPr>
          <p:cNvPr id="20" name="标题 3"/>
          <p:cNvSpPr txBox="1"/>
          <p:nvPr/>
        </p:nvSpPr>
        <p:spPr bwMode="auto">
          <a:xfrm>
            <a:off x="1044478" y="4941168"/>
            <a:ext cx="734481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buNone/>
            </a:pPr>
            <a:r>
              <a:rPr lang="zh-CN" altLang="zh-CN" sz="2800" dirty="0">
                <a:latin typeface="黑体" panose="02010609060101010101" pitchFamily="49" charset="-122"/>
                <a:ea typeface="黑体" panose="02010609060101010101" pitchFamily="49" charset="-122"/>
                <a:hlinkClick r:id="" action="ppaction://noaction"/>
              </a:rPr>
              <a:t>模块</a:t>
            </a:r>
            <a:r>
              <a:rPr lang="en-US" altLang="zh-CN" sz="2800" smtClean="0">
                <a:latin typeface="黑体" panose="02010609060101010101" pitchFamily="49" charset="-122"/>
                <a:ea typeface="黑体" panose="02010609060101010101" pitchFamily="49" charset="-122"/>
                <a:hlinkClick r:id="" action="ppaction://noaction"/>
              </a:rPr>
              <a:t>6 </a:t>
            </a:r>
            <a:r>
              <a:rPr lang="zh-CN" altLang="en-US" sz="2800" smtClean="0">
                <a:latin typeface="黑体" panose="02010609060101010101" pitchFamily="49" charset="-122"/>
                <a:ea typeface="黑体" panose="02010609060101010101" pitchFamily="49" charset="-122"/>
                <a:hlinkClick r:id="" action="ppaction://noaction"/>
              </a:rPr>
              <a:t>评价与反馈</a:t>
            </a:r>
            <a:endParaRPr lang="zh-CN" altLang="zh-CN" sz="2800" dirty="0">
              <a:latin typeface="黑体" panose="02010609060101010101" pitchFamily="49" charset="-122"/>
              <a:ea typeface="黑体" panose="02010609060101010101" pitchFamily="49" charset="-122"/>
            </a:endParaRPr>
          </a:p>
        </p:txBody>
      </p:sp>
      <p:sp>
        <p:nvSpPr>
          <p:cNvPr id="24" name="标题 3"/>
          <p:cNvSpPr txBox="1"/>
          <p:nvPr/>
        </p:nvSpPr>
        <p:spPr bwMode="auto">
          <a:xfrm>
            <a:off x="1044477" y="2564904"/>
            <a:ext cx="734481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None/>
            </a:pPr>
            <a:r>
              <a:rPr lang="zh-CN" altLang="zh-CN" sz="2800" smtClean="0">
                <a:latin typeface="黑体" panose="02010609060101010101" pitchFamily="49" charset="-122"/>
                <a:ea typeface="黑体" panose="02010609060101010101" pitchFamily="49" charset="-122"/>
                <a:hlinkClick r:id="" action="ppaction://noaction"/>
              </a:rPr>
              <a:t>模块</a:t>
            </a:r>
            <a:r>
              <a:rPr lang="en-US" altLang="zh-CN" sz="2800" smtClean="0">
                <a:latin typeface="黑体" panose="02010609060101010101" pitchFamily="49" charset="-122"/>
                <a:ea typeface="黑体" panose="02010609060101010101" pitchFamily="49" charset="-122"/>
                <a:hlinkClick r:id="" action="ppaction://noaction"/>
              </a:rPr>
              <a:t>3 </a:t>
            </a:r>
            <a:r>
              <a:rPr lang="zh-CN" altLang="en-US" sz="2800" smtClean="0">
                <a:latin typeface="黑体" panose="02010609060101010101" pitchFamily="49" charset="-122"/>
                <a:ea typeface="黑体" panose="02010609060101010101" pitchFamily="49" charset="-122"/>
                <a:hlinkClick r:id="" action="ppaction://noaction"/>
              </a:rPr>
              <a:t>实践操作</a:t>
            </a:r>
            <a:endParaRPr lang="zh-CN" altLang="zh-CN" sz="2800" dirty="0">
              <a:latin typeface="黑体" panose="02010609060101010101" pitchFamily="49" charset="-122"/>
              <a:ea typeface="黑体" panose="02010609060101010101" pitchFamily="49" charset="-122"/>
            </a:endParaRPr>
          </a:p>
        </p:txBody>
      </p:sp>
      <p:cxnSp>
        <p:nvCxnSpPr>
          <p:cNvPr id="25" name="直接连接符 24"/>
          <p:cNvCxnSpPr/>
          <p:nvPr/>
        </p:nvCxnSpPr>
        <p:spPr>
          <a:xfrm>
            <a:off x="1116485" y="2457375"/>
            <a:ext cx="7200000" cy="0"/>
          </a:xfrm>
          <a:prstGeom prst="line">
            <a:avLst/>
          </a:prstGeom>
          <a:ln w="19050" cmpd="dbl"/>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116485" y="3173263"/>
            <a:ext cx="7199931" cy="0"/>
          </a:xfrm>
          <a:prstGeom prst="line">
            <a:avLst/>
          </a:prstGeom>
          <a:ln w="19050" cmpd="dbl"/>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116485" y="3965351"/>
            <a:ext cx="7199931" cy="0"/>
          </a:xfrm>
          <a:prstGeom prst="line">
            <a:avLst/>
          </a:prstGeom>
          <a:ln w="19050" cmpd="dbl"/>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1116485" y="4755505"/>
            <a:ext cx="7199931" cy="0"/>
          </a:xfrm>
          <a:prstGeom prst="line">
            <a:avLst/>
          </a:prstGeom>
          <a:ln w="19050" cmpd="dbl"/>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1116485" y="5547593"/>
            <a:ext cx="7199931" cy="0"/>
          </a:xfrm>
          <a:prstGeom prst="line">
            <a:avLst/>
          </a:prstGeom>
          <a:ln w="19050" cmpd="dbl"/>
        </p:spPr>
        <p:style>
          <a:lnRef idx="1">
            <a:schemeClr val="accent1"/>
          </a:lnRef>
          <a:fillRef idx="0">
            <a:schemeClr val="accent1"/>
          </a:fillRef>
          <a:effectRef idx="0">
            <a:schemeClr val="accent1"/>
          </a:effectRef>
          <a:fontRef idx="minor">
            <a:schemeClr val="tx1"/>
          </a:fontRef>
        </p:style>
      </p:cxnSp>
      <p:sp>
        <p:nvSpPr>
          <p:cNvPr id="22" name="十边形 21">
            <a:hlinkClick r:id="" action="ppaction://noaction"/>
          </p:cNvPr>
          <p:cNvSpPr/>
          <p:nvPr/>
        </p:nvSpPr>
        <p:spPr>
          <a:xfrm>
            <a:off x="323528" y="5834856"/>
            <a:ext cx="576263" cy="504825"/>
          </a:xfrm>
          <a:prstGeom prst="dec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t>7</a:t>
            </a:r>
            <a:endParaRPr lang="zh-CN" altLang="en-US" sz="2000" dirty="0"/>
          </a:p>
        </p:txBody>
      </p:sp>
      <p:sp>
        <p:nvSpPr>
          <p:cNvPr id="28" name="标题 3"/>
          <p:cNvSpPr txBox="1"/>
          <p:nvPr/>
        </p:nvSpPr>
        <p:spPr bwMode="auto">
          <a:xfrm>
            <a:off x="1043808" y="5733256"/>
            <a:ext cx="734481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buNone/>
            </a:pPr>
            <a:r>
              <a:rPr lang="zh-CN" altLang="zh-CN" sz="2800" dirty="0" smtClean="0">
                <a:latin typeface="黑体" panose="02010609060101010101" pitchFamily="49" charset="-122"/>
                <a:ea typeface="黑体" panose="02010609060101010101" pitchFamily="49" charset="-122"/>
                <a:hlinkClick r:id="" action="ppaction://noaction"/>
              </a:rPr>
              <a:t>模块</a:t>
            </a:r>
            <a:r>
              <a:rPr lang="en-US" altLang="zh-CN" sz="2800" smtClean="0">
                <a:latin typeface="黑体" panose="02010609060101010101" pitchFamily="49" charset="-122"/>
                <a:ea typeface="黑体" panose="02010609060101010101" pitchFamily="49" charset="-122"/>
                <a:hlinkClick r:id="" action="ppaction://noaction"/>
              </a:rPr>
              <a:t>7 </a:t>
            </a:r>
            <a:r>
              <a:rPr lang="zh-CN" altLang="en-US" sz="2800" smtClean="0">
                <a:latin typeface="黑体" panose="02010609060101010101" pitchFamily="49" charset="-122"/>
                <a:ea typeface="黑体" panose="02010609060101010101" pitchFamily="49" charset="-122"/>
                <a:hlinkClick r:id="" action="ppaction://noaction"/>
              </a:rPr>
              <a:t>练习思考题</a:t>
            </a:r>
            <a:endParaRPr lang="zh-CN" altLang="zh-CN" sz="2800" dirty="0">
              <a:latin typeface="黑体" panose="02010609060101010101" pitchFamily="49" charset="-122"/>
              <a:ea typeface="黑体" panose="02010609060101010101" pitchFamily="49" charset="-122"/>
            </a:endParaRPr>
          </a:p>
        </p:txBody>
      </p:sp>
      <p:cxnSp>
        <p:nvCxnSpPr>
          <p:cNvPr id="29" name="直接连接符 28"/>
          <p:cNvCxnSpPr/>
          <p:nvPr/>
        </p:nvCxnSpPr>
        <p:spPr>
          <a:xfrm flipV="1">
            <a:off x="1115815" y="6339681"/>
            <a:ext cx="7200601" cy="0"/>
          </a:xfrm>
          <a:prstGeom prst="line">
            <a:avLst/>
          </a:prstGeom>
          <a:ln w="19050" cmpd="dbl"/>
        </p:spPr>
        <p:style>
          <a:lnRef idx="1">
            <a:schemeClr val="accent1"/>
          </a:lnRef>
          <a:fillRef idx="0">
            <a:schemeClr val="accent1"/>
          </a:fillRef>
          <a:effectRef idx="0">
            <a:schemeClr val="accent1"/>
          </a:effectRef>
          <a:fontRef idx="minor">
            <a:schemeClr val="tx1"/>
          </a:fontRef>
        </p:style>
      </p:cxnSp>
      <p:pic>
        <p:nvPicPr>
          <p:cNvPr id="512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51149" y1="4587" x2="54598" y2="9633"/>
                        <a14:foregroundMark x1="27011" y1="72018" x2="22414" y2="80275"/>
                        <a14:foregroundMark x1="21839" y1="79358" x2="27011" y2="72936"/>
                        <a14:foregroundMark x1="3448" y1="62385" x2="8046" y2="58257"/>
                        <a14:foregroundMark x1="47701" y1="3211" x2="36207" y2="5963"/>
                        <a14:foregroundMark x1="86207" y1="20183" x2="74713" y2="27523"/>
                        <a14:backgroundMark x1="44253" y1="69725" x2="39655" y2="83028"/>
                        <a14:backgroundMark x1="64943" y1="45872" x2="74138" y2="69266"/>
                        <a14:backgroundMark x1="68391" y1="60550" x2="60920" y2="75688"/>
                        <a14:backgroundMark x1="62644" y1="43578" x2="75862" y2="43119"/>
                        <a14:backgroundMark x1="90805" y1="27064" x2="78736" y2="39908"/>
                        <a14:backgroundMark x1="63793" y1="30275" x2="83333" y2="16514"/>
                        <a14:backgroundMark x1="90230" y1="20642" x2="91954" y2="19725"/>
                        <a14:backgroundMark x1="60920" y1="31651" x2="55172" y2="22018"/>
                        <a14:backgroundMark x1="55747" y1="30275" x2="54023" y2="24312"/>
                        <a14:backgroundMark x1="55747" y1="19725" x2="62069" y2="12385"/>
                        <a14:backgroundMark x1="58621" y1="12844" x2="56897" y2="0"/>
                        <a14:backgroundMark x1="56322" y1="5505" x2="51724" y2="0"/>
                        <a14:backgroundMark x1="30460" y1="4128" x2="35057" y2="459"/>
                        <a14:backgroundMark x1="55172" y1="6422" x2="49425" y2="459"/>
                        <a14:backgroundMark x1="31034" y1="6422" x2="37356" y2="1376"/>
                        <a14:backgroundMark x1="43678" y1="1835" x2="36782" y2="1376"/>
                        <a14:backgroundMark x1="30460" y1="7339" x2="29885" y2="11468"/>
                        <a14:backgroundMark x1="31034" y1="12844" x2="28161" y2="9174"/>
                        <a14:backgroundMark x1="35632" y1="27982" x2="27586" y2="19725"/>
                        <a14:backgroundMark x1="32759" y1="31651" x2="9770" y2="39908"/>
                        <a14:backgroundMark x1="8046" y1="44495" x2="3448" y2="51835"/>
                        <a14:backgroundMark x1="29885" y1="45413" x2="16667" y2="74771"/>
                        <a14:backgroundMark x1="22414" y1="76606" x2="12069" y2="82569"/>
                        <a14:backgroundMark x1="23563" y1="72018" x2="20115" y2="77523"/>
                        <a14:backgroundMark x1="24713" y1="74312" x2="21264" y2="77523"/>
                        <a14:backgroundMark x1="5747" y1="64679" x2="1149" y2="63303"/>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020272" y="4218059"/>
            <a:ext cx="2088232" cy="2615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矩形 7"/>
          <p:cNvSpPr/>
          <p:nvPr/>
        </p:nvSpPr>
        <p:spPr>
          <a:xfrm>
            <a:off x="605652" y="1261358"/>
            <a:ext cx="7852381" cy="646331"/>
          </a:xfrm>
          <a:prstGeom prst="rect">
            <a:avLst/>
          </a:prstGeom>
        </p:spPr>
        <p:txBody>
          <a:bodyPr wrap="square">
            <a:spAutoFit/>
          </a:bodyPr>
          <a:lstStyle/>
          <a:p>
            <a:pPr algn="just">
              <a:spcAft>
                <a:spcPts val="0"/>
              </a:spcAft>
            </a:pPr>
            <a:r>
              <a:rPr lang="en-US" altLang="zh-CN" kern="100" smtClean="0">
                <a:latin typeface="Times New Roman" panose="02020603050405020304" pitchFamily="18" charset="0"/>
                <a:cs typeface="Times New Roman" panose="02020603050405020304" pitchFamily="18" charset="0"/>
              </a:rPr>
              <a:t>3</a:t>
            </a:r>
            <a:r>
              <a:rPr lang="zh-CN" altLang="en-US" kern="100" smtClean="0">
                <a:latin typeface="Times New Roman" panose="02020603050405020304" pitchFamily="18" charset="0"/>
                <a:cs typeface="Times New Roman" panose="02020603050405020304" pitchFamily="18" charset="0"/>
              </a:rPr>
              <a:t>）</a:t>
            </a:r>
            <a:r>
              <a:rPr lang="zh-CN" altLang="zh-CN" kern="100" smtClean="0">
                <a:latin typeface="Times New Roman" panose="02020603050405020304" pitchFamily="18" charset="0"/>
                <a:cs typeface="Times New Roman" panose="02020603050405020304" pitchFamily="18" charset="0"/>
              </a:rPr>
              <a:t>通过调节相机镜头前的光圈使显示的画面清晰、亮度适中。（上方为曝光率，下方为焦距）</a:t>
            </a:r>
            <a:endParaRPr lang="zh-CN" altLang="zh-CN" kern="100">
              <a:cs typeface="Times New Roman" panose="02020603050405020304" pitchFamily="18" charset="0"/>
            </a:endParaRPr>
          </a:p>
        </p:txBody>
      </p:sp>
      <p:sp>
        <p:nvSpPr>
          <p:cNvPr id="9" name="矩形 8"/>
          <p:cNvSpPr/>
          <p:nvPr/>
        </p:nvSpPr>
        <p:spPr>
          <a:xfrm>
            <a:off x="605652" y="2091710"/>
            <a:ext cx="7852381" cy="646331"/>
          </a:xfrm>
          <a:prstGeom prst="rect">
            <a:avLst/>
          </a:prstGeom>
        </p:spPr>
        <p:txBody>
          <a:bodyPr wrap="square">
            <a:spAutoFit/>
          </a:bodyPr>
          <a:lstStyle/>
          <a:p>
            <a:r>
              <a:rPr lang="en-US" altLang="zh-CN" smtClean="0">
                <a:latin typeface="Times New Roman" panose="02020603050405020304" pitchFamily="18" charset="0"/>
              </a:rPr>
              <a:t>4</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画面调节完成后，点击工具栏中的“运行”，使相机工作；然后点击菜单栏中的“触发”，触发相机完成一次拍照</a:t>
            </a:r>
            <a:endParaRPr lang="zh-CN" altLang="en-US"/>
          </a:p>
        </p:txBody>
      </p:sp>
      <p:pic>
        <p:nvPicPr>
          <p:cNvPr id="14" name="图片 13"/>
          <p:cNvPicPr/>
          <p:nvPr/>
        </p:nvPicPr>
        <p:blipFill>
          <a:blip r:embed="rId1"/>
          <a:stretch>
            <a:fillRect/>
          </a:stretch>
        </p:blipFill>
        <p:spPr>
          <a:xfrm>
            <a:off x="6430479" y="2738041"/>
            <a:ext cx="2173969" cy="3468732"/>
          </a:xfrm>
          <a:prstGeom prst="rect">
            <a:avLst/>
          </a:prstGeom>
        </p:spPr>
      </p:pic>
      <p:pic>
        <p:nvPicPr>
          <p:cNvPr id="15" name="图片 14"/>
          <p:cNvPicPr/>
          <p:nvPr/>
        </p:nvPicPr>
        <p:blipFill>
          <a:blip r:embed="rId2"/>
          <a:stretch>
            <a:fillRect/>
          </a:stretch>
        </p:blipFill>
        <p:spPr>
          <a:xfrm>
            <a:off x="605652" y="2738042"/>
            <a:ext cx="5530562" cy="3596876"/>
          </a:xfrm>
          <a:prstGeom prst="rect">
            <a:avLst/>
          </a:prstGeom>
        </p:spPr>
      </p:pic>
    </p:spTree>
    <p:custDataLst>
      <p:tags r:id="rId3"/>
    </p:custData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矩形 9"/>
          <p:cNvSpPr/>
          <p:nvPr/>
        </p:nvSpPr>
        <p:spPr>
          <a:xfrm>
            <a:off x="510270" y="1248873"/>
            <a:ext cx="7845465" cy="646331"/>
          </a:xfrm>
          <a:prstGeom prst="rect">
            <a:avLst/>
          </a:prstGeom>
        </p:spPr>
        <p:txBody>
          <a:bodyPr wrap="square">
            <a:spAutoFit/>
          </a:bodyPr>
          <a:lstStyle/>
          <a:p>
            <a:r>
              <a:rPr lang="en-US" altLang="zh-CN" smtClean="0">
                <a:latin typeface="Times New Roman" panose="02020603050405020304" pitchFamily="18" charset="0"/>
              </a:rPr>
              <a:t>5</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打开左侧工具栏中的“彩色工具”，点击</a:t>
            </a:r>
            <a:r>
              <a:rPr lang="zh-CN" altLang="zh-CN">
                <a:ea typeface="Times New Roman" panose="02020603050405020304" pitchFamily="18" charset="0"/>
              </a:rPr>
              <a:t> </a:t>
            </a:r>
            <a:r>
              <a:rPr lang="zh-CN" altLang="zh-CN">
                <a:latin typeface="Times New Roman" panose="02020603050405020304" pitchFamily="18" charset="0"/>
                <a:cs typeface="Times New Roman" panose="02020603050405020304" pitchFamily="18" charset="0"/>
              </a:rPr>
              <a:t>“彩色分割”。然后找到图像显示窗口中需要采集的目标，在目标上按住鼠标左键拖拽出一个窗口</a:t>
            </a:r>
            <a:endParaRPr lang="zh-CN" altLang="en-US"/>
          </a:p>
        </p:txBody>
      </p:sp>
      <p:sp>
        <p:nvSpPr>
          <p:cNvPr id="12" name="矩形 11"/>
          <p:cNvSpPr/>
          <p:nvPr/>
        </p:nvSpPr>
        <p:spPr>
          <a:xfrm>
            <a:off x="510270" y="2019544"/>
            <a:ext cx="4455066" cy="369332"/>
          </a:xfrm>
          <a:prstGeom prst="rect">
            <a:avLst/>
          </a:prstGeom>
        </p:spPr>
        <p:txBody>
          <a:bodyPr wrap="none">
            <a:spAutoFit/>
          </a:bodyPr>
          <a:lstStyle/>
          <a:p>
            <a:r>
              <a:rPr lang="en-US" altLang="zh-CN" smtClean="0">
                <a:latin typeface="Times New Roman" panose="02020603050405020304" pitchFamily="18" charset="0"/>
              </a:rPr>
              <a:t>6</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选中目标，点击“学习”记录当前颜色</a:t>
            </a:r>
            <a:endParaRPr lang="zh-CN" altLang="en-US"/>
          </a:p>
        </p:txBody>
      </p:sp>
      <p:pic>
        <p:nvPicPr>
          <p:cNvPr id="14" name="图片 13"/>
          <p:cNvPicPr/>
          <p:nvPr/>
        </p:nvPicPr>
        <p:blipFill rotWithShape="1">
          <a:blip r:embed="rId1"/>
          <a:srcRect r="39437"/>
          <a:stretch>
            <a:fillRect/>
          </a:stretch>
        </p:blipFill>
        <p:spPr>
          <a:xfrm>
            <a:off x="611560" y="2564903"/>
            <a:ext cx="3960440" cy="3528603"/>
          </a:xfrm>
          <a:prstGeom prst="rect">
            <a:avLst/>
          </a:prstGeom>
        </p:spPr>
      </p:pic>
      <p:pic>
        <p:nvPicPr>
          <p:cNvPr id="15" name="图片 14"/>
          <p:cNvPicPr/>
          <p:nvPr/>
        </p:nvPicPr>
        <p:blipFill>
          <a:blip r:embed="rId2"/>
          <a:stretch>
            <a:fillRect/>
          </a:stretch>
        </p:blipFill>
        <p:spPr>
          <a:xfrm>
            <a:off x="4788024" y="2564902"/>
            <a:ext cx="3567711" cy="3528603"/>
          </a:xfrm>
          <a:prstGeom prst="rect">
            <a:avLst/>
          </a:prstGeom>
        </p:spPr>
      </p:pic>
    </p:spTree>
    <p:custDataLst>
      <p:tags r:id="rId3"/>
    </p:custData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39552" y="1316037"/>
            <a:ext cx="7776864" cy="646331"/>
          </a:xfrm>
          <a:prstGeom prst="rect">
            <a:avLst/>
          </a:prstGeom>
        </p:spPr>
        <p:txBody>
          <a:bodyPr wrap="square">
            <a:spAutoFit/>
          </a:bodyPr>
          <a:lstStyle/>
          <a:p>
            <a:r>
              <a:rPr lang="en-US" altLang="zh-CN" smtClean="0">
                <a:latin typeface="Times New Roman" panose="02020603050405020304" pitchFamily="18" charset="0"/>
              </a:rPr>
              <a:t>6</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学习完成后点击</a:t>
            </a:r>
            <a:r>
              <a:rPr lang="zh-CN" altLang="zh-CN">
                <a:ea typeface="Times New Roman" panose="02020603050405020304" pitchFamily="18" charset="0"/>
              </a:rPr>
              <a:t> </a:t>
            </a:r>
            <a:r>
              <a:rPr lang="zh-CN" altLang="zh-CN">
                <a:latin typeface="Times New Roman" panose="02020603050405020304" pitchFamily="18" charset="0"/>
                <a:cs typeface="Times New Roman" panose="02020603050405020304" pitchFamily="18" charset="0"/>
              </a:rPr>
              <a:t>“确定”，工具栏中会出现刚刚创建的彩色分割工具</a:t>
            </a:r>
            <a:r>
              <a:rPr lang="en-US" altLang="zh-CN">
                <a:latin typeface="Times New Roman" panose="02020603050405020304" pitchFamily="18" charset="0"/>
              </a:rPr>
              <a:t>tool</a:t>
            </a:r>
            <a:r>
              <a:rPr lang="zh-CN" altLang="zh-CN">
                <a:latin typeface="Times New Roman" panose="02020603050405020304" pitchFamily="18" charset="0"/>
                <a:cs typeface="Times New Roman" panose="02020603050405020304" pitchFamily="18" charset="0"/>
              </a:rPr>
              <a:t>，工具名称由系统自动生成</a:t>
            </a:r>
            <a:endParaRPr lang="zh-CN" altLang="en-US"/>
          </a:p>
        </p:txBody>
      </p:sp>
      <p:sp>
        <p:nvSpPr>
          <p:cNvPr id="5" name="矩形 4"/>
          <p:cNvSpPr/>
          <p:nvPr/>
        </p:nvSpPr>
        <p:spPr>
          <a:xfrm>
            <a:off x="539592" y="2075936"/>
            <a:ext cx="7776864" cy="646331"/>
          </a:xfrm>
          <a:prstGeom prst="rect">
            <a:avLst/>
          </a:prstGeom>
        </p:spPr>
        <p:txBody>
          <a:bodyPr wrap="square">
            <a:spAutoFit/>
          </a:bodyPr>
          <a:lstStyle/>
          <a:p>
            <a:r>
              <a:rPr lang="en-US" altLang="zh-CN">
                <a:latin typeface="Times New Roman" panose="02020603050405020304" pitchFamily="18" charset="0"/>
              </a:rPr>
              <a:t>7</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颜色分割建立好以后，需要使用“定位工具”工具栏中的“斑点定位”对识别出来的部分进行定位</a:t>
            </a:r>
            <a:endParaRPr lang="zh-CN" altLang="en-US"/>
          </a:p>
        </p:txBody>
      </p:sp>
      <p:pic>
        <p:nvPicPr>
          <p:cNvPr id="12" name="图片 11"/>
          <p:cNvPicPr/>
          <p:nvPr/>
        </p:nvPicPr>
        <p:blipFill>
          <a:blip r:embed="rId1"/>
          <a:stretch>
            <a:fillRect/>
          </a:stretch>
        </p:blipFill>
        <p:spPr>
          <a:xfrm>
            <a:off x="899592" y="2835835"/>
            <a:ext cx="6527368" cy="3487957"/>
          </a:xfrm>
          <a:prstGeom prst="rect">
            <a:avLst/>
          </a:prstGeom>
        </p:spPr>
      </p:pic>
    </p:spTree>
    <p:custDataLst>
      <p:tags r:id="rId2"/>
    </p:custData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378658" y="1303668"/>
            <a:ext cx="7865750" cy="646331"/>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8</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选中“斑点定位”后，在图像显示窗口拖拽出矩形框，框选住所要检测的工件，</a:t>
            </a:r>
            <a:r>
              <a:rPr lang="zh-CN" altLang="zh-CN" smtClean="0">
                <a:latin typeface="Times New Roman" panose="02020603050405020304" pitchFamily="18" charset="0"/>
                <a:cs typeface="Times New Roman" panose="02020603050405020304" pitchFamily="18" charset="0"/>
              </a:rPr>
              <a:t>完成</a:t>
            </a:r>
            <a:r>
              <a:rPr lang="zh-CN" altLang="en-US" smtClean="0">
                <a:latin typeface="Times New Roman" panose="02020603050405020304" pitchFamily="18" charset="0"/>
                <a:cs typeface="Times New Roman" panose="02020603050405020304" pitchFamily="18" charset="0"/>
              </a:rPr>
              <a:t>右图所示设置。</a:t>
            </a:r>
            <a:endParaRPr lang="zh-CN" altLang="en-US"/>
          </a:p>
        </p:txBody>
      </p:sp>
      <p:pic>
        <p:nvPicPr>
          <p:cNvPr id="13" name="图片 12"/>
          <p:cNvPicPr/>
          <p:nvPr/>
        </p:nvPicPr>
        <p:blipFill>
          <a:blip r:embed="rId1"/>
          <a:stretch>
            <a:fillRect/>
          </a:stretch>
        </p:blipFill>
        <p:spPr>
          <a:xfrm>
            <a:off x="451485" y="2849717"/>
            <a:ext cx="4120515" cy="3628390"/>
          </a:xfrm>
          <a:prstGeom prst="rect">
            <a:avLst/>
          </a:prstGeom>
        </p:spPr>
      </p:pic>
      <p:sp>
        <p:nvSpPr>
          <p:cNvPr id="7" name="矩形 6"/>
          <p:cNvSpPr/>
          <p:nvPr/>
        </p:nvSpPr>
        <p:spPr>
          <a:xfrm>
            <a:off x="378658" y="2081576"/>
            <a:ext cx="7639330" cy="369332"/>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9</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点开“选项”栏，将“斑点属性”设置为</a:t>
            </a:r>
            <a:r>
              <a:rPr lang="zh-CN" altLang="zh-CN" smtClean="0">
                <a:latin typeface="Times New Roman" panose="02020603050405020304" pitchFamily="18" charset="0"/>
                <a:cs typeface="Times New Roman" panose="02020603050405020304" pitchFamily="18" charset="0"/>
              </a:rPr>
              <a:t>白色</a:t>
            </a:r>
            <a:r>
              <a:rPr lang="zh-CN" altLang="en-US">
                <a:latin typeface="Times New Roman" panose="02020603050405020304" pitchFamily="18" charset="0"/>
                <a:cs typeface="Times New Roman" panose="02020603050405020304" pitchFamily="18" charset="0"/>
              </a:rPr>
              <a:t>。</a:t>
            </a:r>
            <a:endParaRPr lang="zh-CN" altLang="en-US"/>
          </a:p>
        </p:txBody>
      </p:sp>
      <p:pic>
        <p:nvPicPr>
          <p:cNvPr id="12" name="图片 11"/>
          <p:cNvPicPr/>
          <p:nvPr/>
        </p:nvPicPr>
        <p:blipFill>
          <a:blip r:embed="rId2"/>
          <a:stretch>
            <a:fillRect/>
          </a:stretch>
        </p:blipFill>
        <p:spPr>
          <a:xfrm>
            <a:off x="4644827" y="2821493"/>
            <a:ext cx="4181475" cy="3681730"/>
          </a:xfrm>
          <a:prstGeom prst="rect">
            <a:avLst/>
          </a:prstGeom>
        </p:spPr>
      </p:pic>
    </p:spTree>
    <p:custDataLst>
      <p:tags r:id="rId3"/>
    </p:custData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矩形 7"/>
          <p:cNvSpPr/>
          <p:nvPr/>
        </p:nvSpPr>
        <p:spPr>
          <a:xfrm>
            <a:off x="503300" y="2561043"/>
            <a:ext cx="3384624" cy="1200329"/>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10</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点开“模型对象”栏如</a:t>
            </a:r>
            <a:r>
              <a:rPr lang="zh-CN" altLang="zh-CN" smtClean="0">
                <a:latin typeface="Times New Roman" panose="02020603050405020304" pitchFamily="18" charset="0"/>
                <a:cs typeface="Times New Roman" panose="02020603050405020304" pitchFamily="18" charset="0"/>
              </a:rPr>
              <a:t>图所</a:t>
            </a:r>
            <a:r>
              <a:rPr lang="zh-CN" altLang="zh-CN">
                <a:latin typeface="Times New Roman" panose="02020603050405020304" pitchFamily="18" charset="0"/>
                <a:cs typeface="Times New Roman" panose="02020603050405020304" pitchFamily="18" charset="0"/>
              </a:rPr>
              <a:t>示，将斑点属性改为白色，然后点击“重新学习”，再点击“设为标准”，最后点击“应用”。</a:t>
            </a:r>
            <a:endParaRPr lang="zh-CN" altLang="en-US"/>
          </a:p>
        </p:txBody>
      </p:sp>
      <p:pic>
        <p:nvPicPr>
          <p:cNvPr id="12" name="图片 11"/>
          <p:cNvPicPr/>
          <p:nvPr/>
        </p:nvPicPr>
        <p:blipFill>
          <a:blip r:embed="rId1"/>
          <a:stretch>
            <a:fillRect/>
          </a:stretch>
        </p:blipFill>
        <p:spPr>
          <a:xfrm>
            <a:off x="3995936" y="1916832"/>
            <a:ext cx="4622479" cy="4248472"/>
          </a:xfrm>
          <a:prstGeom prst="rect">
            <a:avLst/>
          </a:prstGeom>
        </p:spPr>
      </p:pic>
    </p:spTree>
    <p:custDataLst>
      <p:tags r:id="rId2"/>
    </p:custData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376192" y="1405146"/>
            <a:ext cx="7932167" cy="646331"/>
          </a:xfrm>
          <a:prstGeom prst="rect">
            <a:avLst/>
          </a:prstGeom>
        </p:spPr>
        <p:txBody>
          <a:bodyPr wrap="square">
            <a:spAutoFit/>
          </a:bodyPr>
          <a:lstStyle/>
          <a:p>
            <a:r>
              <a:rPr lang="en-US" altLang="zh-CN" smtClean="0">
                <a:latin typeface="Times New Roman" panose="02020603050405020304" pitchFamily="18" charset="0"/>
              </a:rPr>
              <a:t>11</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按照上述步骤依次将需要识别的工件学习一遍，在学习下一个工件的时候需要将之前学习完成的工具隐藏，观察效果与工具图形都需要将其</a:t>
            </a:r>
            <a:r>
              <a:rPr lang="zh-CN" altLang="zh-CN" smtClean="0">
                <a:latin typeface="Times New Roman" panose="02020603050405020304" pitchFamily="18" charset="0"/>
                <a:cs typeface="Times New Roman" panose="02020603050405020304" pitchFamily="18" charset="0"/>
              </a:rPr>
              <a:t>隐藏</a:t>
            </a:r>
            <a:r>
              <a:rPr lang="zh-CN" altLang="en-US" smtClean="0">
                <a:latin typeface="Times New Roman" panose="02020603050405020304" pitchFamily="18" charset="0"/>
                <a:cs typeface="Times New Roman" panose="02020603050405020304" pitchFamily="18" charset="0"/>
              </a:rPr>
              <a:t>。</a:t>
            </a:r>
            <a:endParaRPr lang="zh-CN" altLang="en-US"/>
          </a:p>
        </p:txBody>
      </p:sp>
      <p:sp>
        <p:nvSpPr>
          <p:cNvPr id="6" name="矩形 5"/>
          <p:cNvSpPr/>
          <p:nvPr/>
        </p:nvSpPr>
        <p:spPr>
          <a:xfrm>
            <a:off x="376192" y="2135314"/>
            <a:ext cx="7777112" cy="369332"/>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12</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所有工件学习完成后，点击工具栏中的“脚本工具”创建一个</a:t>
            </a:r>
            <a:r>
              <a:rPr lang="zh-CN" altLang="zh-CN" smtClean="0">
                <a:latin typeface="Times New Roman" panose="02020603050405020304" pitchFamily="18" charset="0"/>
                <a:cs typeface="Times New Roman" panose="02020603050405020304" pitchFamily="18" charset="0"/>
              </a:rPr>
              <a:t>脚本</a:t>
            </a:r>
            <a:r>
              <a:rPr lang="zh-CN" altLang="en-US">
                <a:latin typeface="Times New Roman" panose="02020603050405020304" pitchFamily="18" charset="0"/>
                <a:cs typeface="Times New Roman" panose="02020603050405020304" pitchFamily="18" charset="0"/>
              </a:rPr>
              <a:t>。</a:t>
            </a:r>
            <a:endParaRPr lang="zh-CN" altLang="en-US"/>
          </a:p>
        </p:txBody>
      </p:sp>
      <p:pic>
        <p:nvPicPr>
          <p:cNvPr id="13" name="图片 12"/>
          <p:cNvPicPr/>
          <p:nvPr/>
        </p:nvPicPr>
        <p:blipFill>
          <a:blip r:embed="rId1"/>
          <a:stretch>
            <a:fillRect/>
          </a:stretch>
        </p:blipFill>
        <p:spPr>
          <a:xfrm>
            <a:off x="755576" y="2599915"/>
            <a:ext cx="6785536" cy="3402952"/>
          </a:xfrm>
          <a:prstGeom prst="rect">
            <a:avLst/>
          </a:prstGeom>
        </p:spPr>
      </p:pic>
    </p:spTree>
    <p:custDataLst>
      <p:tags r:id="rId2"/>
    </p:custData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395288" y="1351574"/>
            <a:ext cx="7993136" cy="369332"/>
          </a:xfrm>
          <a:prstGeom prst="rect">
            <a:avLst/>
          </a:prstGeom>
        </p:spPr>
        <p:txBody>
          <a:bodyPr wrap="square">
            <a:spAutoFit/>
          </a:bodyPr>
          <a:lstStyle/>
          <a:p>
            <a:pPr algn="just">
              <a:spcAft>
                <a:spcPts val="0"/>
              </a:spcAft>
            </a:pPr>
            <a:r>
              <a:rPr lang="en-US" altLang="zh-CN" kern="100" smtClean="0">
                <a:latin typeface="Times New Roman" panose="02020603050405020304" pitchFamily="18" charset="0"/>
                <a:cs typeface="Times New Roman" panose="02020603050405020304" pitchFamily="18" charset="0"/>
              </a:rPr>
              <a:t>13</a:t>
            </a:r>
            <a:r>
              <a:rPr lang="zh-CN" altLang="zh-CN" kern="100" smtClean="0">
                <a:latin typeface="Times New Roman" panose="02020603050405020304" pitchFamily="18" charset="0"/>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脚本创建后第一步建立变量，点击“添加”，将所用的变量添加</a:t>
            </a:r>
            <a:r>
              <a:rPr lang="zh-CN" altLang="zh-CN" kern="100" smtClean="0">
                <a:latin typeface="Times New Roman" panose="02020603050405020304" pitchFamily="18" charset="0"/>
                <a:cs typeface="Times New Roman" panose="02020603050405020304" pitchFamily="18" charset="0"/>
              </a:rPr>
              <a:t>进去。</a:t>
            </a:r>
            <a:endParaRPr lang="zh-CN" altLang="zh-CN" kern="100">
              <a:cs typeface="Times New Roman" panose="02020603050405020304" pitchFamily="18" charset="0"/>
            </a:endParaRPr>
          </a:p>
        </p:txBody>
      </p:sp>
      <p:pic>
        <p:nvPicPr>
          <p:cNvPr id="12" name="图片 11"/>
          <p:cNvPicPr/>
          <p:nvPr/>
        </p:nvPicPr>
        <p:blipFill>
          <a:blip r:embed="rId1"/>
          <a:stretch>
            <a:fillRect/>
          </a:stretch>
        </p:blipFill>
        <p:spPr>
          <a:xfrm>
            <a:off x="417040" y="2795688"/>
            <a:ext cx="3218856" cy="3009576"/>
          </a:xfrm>
          <a:prstGeom prst="rect">
            <a:avLst/>
          </a:prstGeom>
        </p:spPr>
      </p:pic>
      <p:sp>
        <p:nvSpPr>
          <p:cNvPr id="5" name="矩形 4"/>
          <p:cNvSpPr/>
          <p:nvPr/>
        </p:nvSpPr>
        <p:spPr>
          <a:xfrm>
            <a:off x="379328" y="2053063"/>
            <a:ext cx="7777112" cy="646331"/>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14</a:t>
            </a:r>
            <a:r>
              <a:rPr lang="zh-CN" altLang="zh-CN" smtClean="0">
                <a:latin typeface="Times New Roman" panose="02020603050405020304" pitchFamily="18" charset="0"/>
                <a:cs typeface="Times New Roman" panose="02020603050405020304" pitchFamily="18" charset="0"/>
              </a:rPr>
              <a:t>）建立变量完成后，在右侧区域编写程序。编写完成后点击“检查”，没有报错后点击“确定” 。</a:t>
            </a:r>
            <a:endParaRPr lang="zh-CN" altLang="en-US"/>
          </a:p>
        </p:txBody>
      </p:sp>
      <p:pic>
        <p:nvPicPr>
          <p:cNvPr id="13" name="图片 12"/>
          <p:cNvPicPr/>
          <p:nvPr/>
        </p:nvPicPr>
        <p:blipFill>
          <a:blip r:embed="rId2"/>
          <a:stretch>
            <a:fillRect/>
          </a:stretch>
        </p:blipFill>
        <p:spPr>
          <a:xfrm>
            <a:off x="3779912" y="2795688"/>
            <a:ext cx="4725293" cy="3013330"/>
          </a:xfrm>
          <a:prstGeom prst="rect">
            <a:avLst/>
          </a:prstGeom>
        </p:spPr>
      </p:pic>
    </p:spTree>
    <p:custDataLst>
      <p:tags r:id="rId3"/>
    </p:custData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395288" y="1376975"/>
            <a:ext cx="5400600" cy="369332"/>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15</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点击“窗口”菜单栏中的“</a:t>
            </a:r>
            <a:r>
              <a:rPr lang="en-US" altLang="zh-CN">
                <a:latin typeface="Times New Roman" panose="02020603050405020304" pitchFamily="18" charset="0"/>
              </a:rPr>
              <a:t>Modbus</a:t>
            </a:r>
            <a:r>
              <a:rPr lang="zh-CN" altLang="zh-CN">
                <a:latin typeface="Times New Roman" panose="02020603050405020304" pitchFamily="18" charset="0"/>
                <a:cs typeface="Times New Roman" panose="02020603050405020304" pitchFamily="18" charset="0"/>
              </a:rPr>
              <a:t>配置</a:t>
            </a:r>
            <a:r>
              <a:rPr lang="zh-CN" altLang="zh-CN" smtClean="0">
                <a:latin typeface="Times New Roman" panose="02020603050405020304" pitchFamily="18" charset="0"/>
                <a:cs typeface="Times New Roman" panose="02020603050405020304" pitchFamily="18" charset="0"/>
              </a:rPr>
              <a:t>” 。</a:t>
            </a:r>
            <a:endParaRPr lang="zh-CN" altLang="en-US"/>
          </a:p>
        </p:txBody>
      </p:sp>
      <p:pic>
        <p:nvPicPr>
          <p:cNvPr id="13" name="图片 12"/>
          <p:cNvPicPr/>
          <p:nvPr/>
        </p:nvPicPr>
        <p:blipFill>
          <a:blip r:embed="rId1"/>
          <a:stretch>
            <a:fillRect/>
          </a:stretch>
        </p:blipFill>
        <p:spPr>
          <a:xfrm>
            <a:off x="683568" y="1844824"/>
            <a:ext cx="6912768" cy="4269397"/>
          </a:xfrm>
          <a:prstGeom prst="rect">
            <a:avLst/>
          </a:prstGeom>
        </p:spPr>
      </p:pic>
    </p:spTree>
    <p:custDataLst>
      <p:tags r:id="rId2"/>
    </p:custData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380456" y="1357835"/>
            <a:ext cx="7993136" cy="369332"/>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16</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在弹出窗口中空白处</a:t>
            </a:r>
            <a:r>
              <a:rPr lang="zh-CN" altLang="zh-CN" smtClean="0">
                <a:latin typeface="Times New Roman" panose="02020603050405020304" pitchFamily="18" charset="0"/>
                <a:cs typeface="Times New Roman" panose="02020603050405020304" pitchFamily="18" charset="0"/>
              </a:rPr>
              <a:t>双击，</a:t>
            </a:r>
            <a:r>
              <a:rPr lang="zh-CN" altLang="zh-CN">
                <a:latin typeface="Times New Roman" panose="02020603050405020304" pitchFamily="18" charset="0"/>
                <a:cs typeface="Times New Roman" panose="02020603050405020304" pitchFamily="18" charset="0"/>
              </a:rPr>
              <a:t>选择前面所建脚本的工具名下面的</a:t>
            </a:r>
            <a:r>
              <a:rPr lang="zh-CN" altLang="zh-CN" smtClean="0">
                <a:latin typeface="Times New Roman" panose="02020603050405020304" pitchFamily="18" charset="0"/>
                <a:cs typeface="Times New Roman" panose="02020603050405020304" pitchFamily="18" charset="0"/>
              </a:rPr>
              <a:t>颜色</a:t>
            </a:r>
            <a:r>
              <a:rPr lang="zh-CN" altLang="en-US">
                <a:latin typeface="Times New Roman" panose="02020603050405020304" pitchFamily="18" charset="0"/>
                <a:cs typeface="Times New Roman" panose="02020603050405020304" pitchFamily="18" charset="0"/>
              </a:rPr>
              <a:t>。</a:t>
            </a:r>
            <a:endParaRPr lang="zh-CN" altLang="en-US"/>
          </a:p>
        </p:txBody>
      </p:sp>
      <p:sp>
        <p:nvSpPr>
          <p:cNvPr id="5" name="矩形 4"/>
          <p:cNvSpPr/>
          <p:nvPr/>
        </p:nvSpPr>
        <p:spPr>
          <a:xfrm>
            <a:off x="380456" y="1780761"/>
            <a:ext cx="8209160" cy="646331"/>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17</a:t>
            </a:r>
            <a:r>
              <a:rPr lang="zh-CN" altLang="zh-CN" smtClean="0">
                <a:latin typeface="Times New Roman" panose="02020603050405020304" pitchFamily="18" charset="0"/>
                <a:cs typeface="Times New Roman" panose="02020603050405020304" pitchFamily="18" charset="0"/>
              </a:rPr>
              <a:t>）点击“图像显示”窗口下方的“作业配置”将“触发方式”设置为“通信触发”。</a:t>
            </a:r>
            <a:endParaRPr lang="zh-CN" altLang="en-US"/>
          </a:p>
        </p:txBody>
      </p:sp>
      <p:pic>
        <p:nvPicPr>
          <p:cNvPr id="14" name="图片 13"/>
          <p:cNvPicPr/>
          <p:nvPr/>
        </p:nvPicPr>
        <p:blipFill>
          <a:blip r:embed="rId1"/>
          <a:stretch>
            <a:fillRect/>
          </a:stretch>
        </p:blipFill>
        <p:spPr>
          <a:xfrm>
            <a:off x="1187624" y="2204864"/>
            <a:ext cx="6480720" cy="4104456"/>
          </a:xfrm>
          <a:prstGeom prst="rect">
            <a:avLst/>
          </a:prstGeom>
        </p:spPr>
      </p:pic>
    </p:spTree>
    <p:custDataLst>
      <p:tags r:id="rId2"/>
    </p:custData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366563" y="1230428"/>
            <a:ext cx="8209160" cy="369332"/>
          </a:xfrm>
          <a:prstGeom prst="rect">
            <a:avLst/>
          </a:prstGeom>
        </p:spPr>
        <p:txBody>
          <a:bodyPr wrap="square">
            <a:spAutoFit/>
          </a:bodyPr>
          <a:lstStyle/>
          <a:p>
            <a:pPr algn="just">
              <a:spcAft>
                <a:spcPts val="0"/>
              </a:spcAft>
            </a:pPr>
            <a:r>
              <a:rPr lang="en-US" altLang="zh-CN" kern="100" smtClean="0">
                <a:latin typeface="Times New Roman" panose="02020603050405020304" pitchFamily="18" charset="0"/>
                <a:cs typeface="Times New Roman" panose="02020603050405020304" pitchFamily="18" charset="0"/>
              </a:rPr>
              <a:t>18</a:t>
            </a:r>
            <a:r>
              <a:rPr lang="zh-CN" altLang="zh-CN" kern="100" smtClean="0">
                <a:latin typeface="Times New Roman" panose="02020603050405020304" pitchFamily="18" charset="0"/>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点击菜单栏中的“一键下载”，将程序下载至相机，然后点击</a:t>
            </a:r>
            <a:r>
              <a:rPr lang="zh-CN" altLang="zh-CN" kern="100" smtClean="0">
                <a:latin typeface="Times New Roman" panose="02020603050405020304" pitchFamily="18" charset="0"/>
                <a:cs typeface="Times New Roman" panose="02020603050405020304" pitchFamily="18" charset="0"/>
              </a:rPr>
              <a:t>“运行” 。</a:t>
            </a:r>
            <a:endParaRPr lang="zh-CN" altLang="zh-CN" kern="100">
              <a:cs typeface="Times New Roman" panose="02020603050405020304" pitchFamily="18" charset="0"/>
            </a:endParaRPr>
          </a:p>
        </p:txBody>
      </p:sp>
      <p:sp>
        <p:nvSpPr>
          <p:cNvPr id="6" name="矩形 5"/>
          <p:cNvSpPr/>
          <p:nvPr/>
        </p:nvSpPr>
        <p:spPr>
          <a:xfrm>
            <a:off x="366563" y="1796717"/>
            <a:ext cx="8183294" cy="923330"/>
          </a:xfrm>
          <a:prstGeom prst="rect">
            <a:avLst/>
          </a:prstGeom>
        </p:spPr>
        <p:txBody>
          <a:bodyPr wrap="square">
            <a:spAutoFit/>
          </a:bodyPr>
          <a:lstStyle/>
          <a:p>
            <a:pPr algn="just">
              <a:spcAft>
                <a:spcPts val="0"/>
              </a:spcAft>
            </a:pPr>
            <a:r>
              <a:rPr lang="en-US" altLang="zh-CN" kern="100" smtClean="0">
                <a:latin typeface="Times New Roman" panose="02020603050405020304" pitchFamily="18" charset="0"/>
                <a:cs typeface="Times New Roman" panose="02020603050405020304" pitchFamily="18" charset="0"/>
              </a:rPr>
              <a:t>19</a:t>
            </a:r>
            <a:r>
              <a:rPr lang="zh-CN" altLang="zh-CN" kern="100" smtClean="0">
                <a:latin typeface="Times New Roman" panose="02020603050405020304" pitchFamily="18" charset="0"/>
                <a:cs typeface="Times New Roman" panose="02020603050405020304" pitchFamily="18" charset="0"/>
              </a:rPr>
              <a:t>）部分</a:t>
            </a:r>
            <a:r>
              <a:rPr lang="zh-CN" altLang="zh-CN" kern="100" smtClean="0">
                <a:cs typeface="Times New Roman" panose="02020603050405020304" pitchFamily="18" charset="0"/>
              </a:rPr>
              <a:t>软件中可能会没有颜色工具，在</a:t>
            </a:r>
            <a:r>
              <a:rPr lang="zh-CN" altLang="zh-CN" kern="100">
                <a:cs typeface="Times New Roman" panose="02020603050405020304" pitchFamily="18" charset="0"/>
              </a:rPr>
              <a:t>软件图标中右击属性，打开文件所在位置，将其中的文件名为“</a:t>
            </a:r>
            <a:r>
              <a:rPr lang="en-US" altLang="zh-CN" kern="100">
                <a:cs typeface="Times New Roman" panose="02020603050405020304" pitchFamily="18" charset="0"/>
              </a:rPr>
              <a:t>config</a:t>
            </a:r>
            <a:r>
              <a:rPr lang="zh-CN" altLang="zh-CN" kern="100">
                <a:cs typeface="Times New Roman" panose="02020603050405020304" pitchFamily="18" charset="0"/>
              </a:rPr>
              <a:t>”的</a:t>
            </a:r>
            <a:r>
              <a:rPr lang="zh-CN" altLang="zh-CN" kern="100" smtClean="0">
                <a:cs typeface="Times New Roman" panose="02020603050405020304" pitchFamily="18" charset="0"/>
              </a:rPr>
              <a:t>文件打开。找到</a:t>
            </a:r>
            <a:r>
              <a:rPr lang="en-US" altLang="zh-CN" kern="100">
                <a:cs typeface="Times New Roman" panose="02020603050405020304" pitchFamily="18" charset="0"/>
              </a:rPr>
              <a:t>ShowColorTool=0</a:t>
            </a:r>
            <a:r>
              <a:rPr lang="zh-CN" altLang="zh-CN" kern="100">
                <a:cs typeface="Times New Roman" panose="02020603050405020304" pitchFamily="18" charset="0"/>
              </a:rPr>
              <a:t>将其后面值修改为“</a:t>
            </a:r>
            <a:r>
              <a:rPr lang="en-US" altLang="zh-CN" kern="100">
                <a:cs typeface="Times New Roman" panose="02020603050405020304" pitchFamily="18" charset="0"/>
              </a:rPr>
              <a:t>1</a:t>
            </a:r>
            <a:r>
              <a:rPr lang="zh-CN" altLang="zh-CN" kern="100">
                <a:cs typeface="Times New Roman" panose="02020603050405020304" pitchFamily="18" charset="0"/>
              </a:rPr>
              <a:t>”，如</a:t>
            </a:r>
            <a:r>
              <a:rPr lang="zh-CN" altLang="zh-CN" kern="100" smtClean="0">
                <a:cs typeface="Times New Roman" panose="02020603050405020304" pitchFamily="18" charset="0"/>
              </a:rPr>
              <a:t>图</a:t>
            </a:r>
            <a:r>
              <a:rPr lang="en-US" altLang="zh-CN" kern="100" smtClean="0">
                <a:cs typeface="Times New Roman" panose="02020603050405020304" pitchFamily="18" charset="0"/>
              </a:rPr>
              <a:t>8-40</a:t>
            </a:r>
            <a:r>
              <a:rPr lang="zh-CN" altLang="zh-CN" kern="100" smtClean="0">
                <a:cs typeface="Times New Roman" panose="02020603050405020304" pitchFamily="18" charset="0"/>
              </a:rPr>
              <a:t>所</a:t>
            </a:r>
            <a:r>
              <a:rPr lang="zh-CN" altLang="zh-CN" kern="100">
                <a:cs typeface="Times New Roman" panose="02020603050405020304" pitchFamily="18" charset="0"/>
              </a:rPr>
              <a:t>示，重启软件后会出现颜色工具。</a:t>
            </a:r>
            <a:endParaRPr lang="zh-CN" altLang="zh-CN" kern="100">
              <a:cs typeface="Times New Roman" panose="02020603050405020304" pitchFamily="18" charset="0"/>
            </a:endParaRPr>
          </a:p>
        </p:txBody>
      </p:sp>
      <p:pic>
        <p:nvPicPr>
          <p:cNvPr id="10" name="图片 9"/>
          <p:cNvPicPr/>
          <p:nvPr/>
        </p:nvPicPr>
        <p:blipFill>
          <a:blip r:embed="rId1"/>
          <a:stretch>
            <a:fillRect/>
          </a:stretch>
        </p:blipFill>
        <p:spPr>
          <a:xfrm>
            <a:off x="899592" y="2720047"/>
            <a:ext cx="7074510" cy="3525617"/>
          </a:xfrm>
          <a:prstGeom prst="rect">
            <a:avLst/>
          </a:prstGeom>
        </p:spPr>
      </p:pic>
    </p:spTree>
    <p:custDataLst>
      <p:tags r:id="rId2"/>
    </p:custData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3"/>
          <p:cNvSpPr>
            <a:spLocks noGrp="1"/>
          </p:cNvSpPr>
          <p:nvPr>
            <p:ph type="ctrTitle"/>
          </p:nvPr>
        </p:nvSpPr>
        <p:spPr>
          <a:xfrm>
            <a:off x="395288" y="122238"/>
            <a:ext cx="1757362" cy="865187"/>
          </a:xfrm>
        </p:spPr>
        <p:txBody>
          <a:bodyPr/>
          <a:lstStyle/>
          <a:p>
            <a:r>
              <a:rPr lang="zh-CN" altLang="en-US" dirty="0" smtClean="0"/>
              <a:t>模块</a:t>
            </a:r>
            <a:r>
              <a:rPr lang="en-US" altLang="zh-CN" dirty="0" smtClean="0"/>
              <a:t>1</a:t>
            </a:r>
            <a:endParaRPr lang="zh-CN" altLang="en-US" dirty="0" smtClean="0"/>
          </a:p>
        </p:txBody>
      </p:sp>
      <p:sp>
        <p:nvSpPr>
          <p:cNvPr id="16387" name="副标题 4"/>
          <p:cNvSpPr>
            <a:spLocks noGrp="1"/>
          </p:cNvSpPr>
          <p:nvPr>
            <p:ph type="subTitle" idx="1"/>
          </p:nvPr>
        </p:nvSpPr>
        <p:spPr>
          <a:xfrm>
            <a:off x="2279650" y="115888"/>
            <a:ext cx="6408738" cy="865187"/>
          </a:xfrm>
        </p:spPr>
        <p:txBody>
          <a:bodyPr/>
          <a:lstStyle/>
          <a:p>
            <a:pPr>
              <a:spcBef>
                <a:spcPct val="0"/>
              </a:spcBef>
            </a:pPr>
            <a:r>
              <a:rPr lang="zh-CN" altLang="en-US" smtClean="0"/>
              <a:t>学习目标</a:t>
            </a:r>
            <a:endParaRPr lang="zh-CN" altLang="en-US" dirty="0"/>
          </a:p>
        </p:txBody>
      </p:sp>
      <p:sp>
        <p:nvSpPr>
          <p:cNvPr id="16389" name="标题 3"/>
          <p:cNvSpPr txBox="1"/>
          <p:nvPr/>
        </p:nvSpPr>
        <p:spPr bwMode="auto">
          <a:xfrm>
            <a:off x="827584" y="1478236"/>
            <a:ext cx="7344816"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zh-CN" sz="2600">
                <a:latin typeface="黑体" panose="02010609060101010101" pitchFamily="49" charset="-122"/>
                <a:ea typeface="黑体" panose="02010609060101010101" pitchFamily="49" charset="-122"/>
                <a:hlinkClick r:id="rId1" action="ppaction://hlinksldjump"/>
              </a:rPr>
              <a:t>一</a:t>
            </a:r>
            <a:r>
              <a:rPr lang="zh-CN" altLang="zh-CN" sz="2600" smtClean="0">
                <a:latin typeface="黑体" panose="02010609060101010101" pitchFamily="49" charset="-122"/>
                <a:ea typeface="黑体" panose="02010609060101010101" pitchFamily="49" charset="-122"/>
                <a:hlinkClick r:id="rId1" action="ppaction://hlinksldjump"/>
              </a:rPr>
              <a:t>、</a:t>
            </a:r>
            <a:r>
              <a:rPr lang="zh-CN" altLang="en-US" sz="2600" smtClean="0">
                <a:latin typeface="黑体" panose="02010609060101010101" pitchFamily="49" charset="-122"/>
                <a:ea typeface="黑体" panose="02010609060101010101" pitchFamily="49" charset="-122"/>
                <a:hlinkClick r:id="rId1" action="ppaction://hlinksldjump"/>
              </a:rPr>
              <a:t>掌握博途软件中的</a:t>
            </a:r>
            <a:r>
              <a:rPr lang="en-US" altLang="zh-CN" sz="2600" smtClean="0">
                <a:latin typeface="黑体" panose="02010609060101010101" pitchFamily="49" charset="-122"/>
                <a:ea typeface="黑体" panose="02010609060101010101" pitchFamily="49" charset="-122"/>
                <a:hlinkClick r:id="rId1" action="ppaction://hlinksldjump"/>
              </a:rPr>
              <a:t>IP</a:t>
            </a:r>
            <a:r>
              <a:rPr lang="zh-CN" altLang="en-US" sz="2600" smtClean="0">
                <a:latin typeface="黑体" panose="02010609060101010101" pitchFamily="49" charset="-122"/>
                <a:ea typeface="黑体" panose="02010609060101010101" pitchFamily="49" charset="-122"/>
                <a:hlinkClick r:id="rId1" action="ppaction://hlinksldjump"/>
              </a:rPr>
              <a:t>设置</a:t>
            </a:r>
            <a:endParaRPr lang="en-US" altLang="zh-CN" sz="2600" dirty="0">
              <a:latin typeface="黑体" panose="02010609060101010101" pitchFamily="49" charset="-122"/>
              <a:ea typeface="黑体" panose="02010609060101010101" pitchFamily="49" charset="-122"/>
            </a:endParaRPr>
          </a:p>
        </p:txBody>
      </p:sp>
      <p:sp>
        <p:nvSpPr>
          <p:cNvPr id="16391" name="标题 3"/>
          <p:cNvSpPr txBox="1"/>
          <p:nvPr/>
        </p:nvSpPr>
        <p:spPr bwMode="auto">
          <a:xfrm>
            <a:off x="828255" y="2101660"/>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rId2" action="ppaction://hlinksldjump"/>
              </a:rPr>
              <a:t>二</a:t>
            </a:r>
            <a:r>
              <a:rPr lang="zh-CN" altLang="zh-CN" sz="2600" smtClean="0">
                <a:latin typeface="黑体" panose="02010609060101010101" pitchFamily="49" charset="-122"/>
                <a:ea typeface="黑体" panose="02010609060101010101" pitchFamily="49" charset="-122"/>
                <a:hlinkClick r:id="rId2" action="ppaction://hlinksldjump"/>
              </a:rPr>
              <a:t>、</a:t>
            </a:r>
            <a:r>
              <a:rPr lang="zh-CN" altLang="en-US" sz="2600" smtClean="0">
                <a:latin typeface="黑体" panose="02010609060101010101" pitchFamily="49" charset="-122"/>
                <a:ea typeface="黑体" panose="02010609060101010101" pitchFamily="49" charset="-122"/>
                <a:hlinkClick r:id="rId2" action="ppaction://hlinksldjump"/>
              </a:rPr>
              <a:t>掌握智能相机通信的基本设置</a:t>
            </a:r>
            <a:r>
              <a:rPr lang="zh-CN" altLang="zh-CN" sz="2600" smtClean="0">
                <a:latin typeface="黑体" panose="02010609060101010101" pitchFamily="49" charset="-122"/>
                <a:ea typeface="黑体" panose="02010609060101010101" pitchFamily="49" charset="-122"/>
                <a:hlinkClick r:id="rId2" action="ppaction://hlinksldjump"/>
              </a:rPr>
              <a:t>连接</a:t>
            </a:r>
            <a:endParaRPr lang="en-US" altLang="zh-CN" sz="2600" dirty="0">
              <a:latin typeface="黑体" panose="02010609060101010101" pitchFamily="49" charset="-122"/>
              <a:ea typeface="黑体" panose="02010609060101010101" pitchFamily="49" charset="-122"/>
            </a:endParaRPr>
          </a:p>
        </p:txBody>
      </p:sp>
      <p:cxnSp>
        <p:nvCxnSpPr>
          <p:cNvPr id="23" name="直接连接符 22"/>
          <p:cNvCxnSpPr/>
          <p:nvPr/>
        </p:nvCxnSpPr>
        <p:spPr>
          <a:xfrm>
            <a:off x="899592" y="2060848"/>
            <a:ext cx="5400000" cy="0"/>
          </a:xfrm>
          <a:prstGeom prst="line">
            <a:avLst/>
          </a:prstGeom>
          <a:ln w="19050" cmpd="dbl"/>
        </p:spPr>
        <p:style>
          <a:lnRef idx="1">
            <a:schemeClr val="accent1"/>
          </a:lnRef>
          <a:fillRef idx="0">
            <a:schemeClr val="accent1"/>
          </a:fillRef>
          <a:effectRef idx="0">
            <a:schemeClr val="accent1"/>
          </a:effectRef>
          <a:fontRef idx="minor">
            <a:schemeClr val="tx1"/>
          </a:fontRef>
        </p:style>
      </p:cxnSp>
      <p:sp>
        <p:nvSpPr>
          <p:cNvPr id="24" name="标题 3"/>
          <p:cNvSpPr txBox="1"/>
          <p:nvPr/>
        </p:nvSpPr>
        <p:spPr bwMode="auto">
          <a:xfrm>
            <a:off x="827584" y="2767576"/>
            <a:ext cx="734481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ts val="600"/>
              </a:spcBef>
              <a:buClr>
                <a:srgbClr val="21306A"/>
              </a:buClr>
              <a:buFontTx/>
              <a:buNone/>
            </a:pPr>
            <a:r>
              <a:rPr lang="zh-CN" altLang="en-US" sz="2600">
                <a:latin typeface="黑体" panose="02010609060101010101" pitchFamily="49" charset="-122"/>
                <a:ea typeface="黑体" panose="02010609060101010101" pitchFamily="49" charset="-122"/>
                <a:hlinkClick r:id="rId3" action="ppaction://hlinksldjump"/>
              </a:rPr>
              <a:t>三</a:t>
            </a:r>
            <a:r>
              <a:rPr lang="zh-CN" altLang="zh-CN" sz="2600" smtClean="0">
                <a:latin typeface="黑体" panose="02010609060101010101" pitchFamily="49" charset="-122"/>
                <a:ea typeface="黑体" panose="02010609060101010101" pitchFamily="49" charset="-122"/>
                <a:hlinkClick r:id="rId3" action="ppaction://hlinksldjump"/>
              </a:rPr>
              <a:t>、</a:t>
            </a:r>
            <a:r>
              <a:rPr lang="zh-CN" altLang="en-US" sz="2600" smtClean="0">
                <a:latin typeface="黑体" panose="02010609060101010101" pitchFamily="49" charset="-122"/>
                <a:ea typeface="黑体" panose="02010609060101010101" pitchFamily="49" charset="-122"/>
                <a:hlinkClick r:id="rId3" action="ppaction://hlinksldjump"/>
              </a:rPr>
              <a:t>掌握</a:t>
            </a:r>
            <a:r>
              <a:rPr lang="en-US" altLang="zh-CN" sz="2600" smtClean="0">
                <a:latin typeface="黑体" panose="02010609060101010101" pitchFamily="49" charset="-122"/>
                <a:ea typeface="黑体" panose="02010609060101010101" pitchFamily="49" charset="-122"/>
                <a:hlinkClick r:id="rId3" action="ppaction://hlinksldjump"/>
              </a:rPr>
              <a:t>ANYBUS</a:t>
            </a:r>
            <a:r>
              <a:rPr lang="zh-CN" altLang="en-US" sz="2600" smtClean="0">
                <a:latin typeface="黑体" panose="02010609060101010101" pitchFamily="49" charset="-122"/>
                <a:ea typeface="黑体" panose="02010609060101010101" pitchFamily="49" charset="-122"/>
                <a:hlinkClick r:id="rId3" action="ppaction://hlinksldjump"/>
              </a:rPr>
              <a:t>的参数设置及通信</a:t>
            </a:r>
            <a:endParaRPr lang="en-US" altLang="zh-CN" sz="2600" dirty="0">
              <a:latin typeface="黑体" panose="02010609060101010101" pitchFamily="49" charset="-122"/>
              <a:ea typeface="黑体" panose="02010609060101010101" pitchFamily="49" charset="-122"/>
            </a:endParaRPr>
          </a:p>
        </p:txBody>
      </p:sp>
      <p:cxnSp>
        <p:nvCxnSpPr>
          <p:cNvPr id="25" name="直接连接符 24"/>
          <p:cNvCxnSpPr/>
          <p:nvPr/>
        </p:nvCxnSpPr>
        <p:spPr>
          <a:xfrm>
            <a:off x="899592" y="2708920"/>
            <a:ext cx="5400000" cy="0"/>
          </a:xfrm>
          <a:prstGeom prst="line">
            <a:avLst/>
          </a:prstGeom>
          <a:ln w="19050" cmpd="dbl"/>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9592" y="3356992"/>
            <a:ext cx="5400000" cy="0"/>
          </a:xfrm>
          <a:prstGeom prst="line">
            <a:avLst/>
          </a:prstGeom>
          <a:ln w="19050" cmpd="dbl"/>
        </p:spPr>
        <p:style>
          <a:lnRef idx="1">
            <a:schemeClr val="accent1"/>
          </a:lnRef>
          <a:fillRef idx="0">
            <a:schemeClr val="accent1"/>
          </a:fillRef>
          <a:effectRef idx="0">
            <a:schemeClr val="accent1"/>
          </a:effectRef>
          <a:fontRef idx="minor">
            <a:schemeClr val="tx1"/>
          </a:fontRef>
        </p:style>
      </p:cxnSp>
      <p:pic>
        <p:nvPicPr>
          <p:cNvPr id="4098" name="Picture 2">
            <a:hlinkClick r:id="rId4" action="ppaction://hlinksldjump"/>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763" b="89313" l="9559" r="89706">
                        <a14:foregroundMark x1="52206" y1="6870" x2="69118" y2="17557"/>
                        <a14:foregroundMark x1="50000" y1="6107" x2="55147" y2="9160"/>
                        <a14:foregroundMark x1="52206" y1="10687" x2="63971" y2="14504"/>
                        <a14:backgroundMark x1="53676" y1="13740" x2="62500" y2="17557"/>
                      </a14:backgroundRemoval>
                    </a14:imgEffect>
                  </a14:imgLayer>
                </a14:imgProps>
              </a:ext>
              <a:ext uri="{28A0092B-C50C-407E-A947-70E740481C1C}">
                <a14:useLocalDpi xmlns:a14="http://schemas.microsoft.com/office/drawing/2010/main" val="0"/>
              </a:ext>
            </a:extLst>
          </a:blip>
          <a:srcRect/>
          <a:stretch>
            <a:fillRect/>
          </a:stretch>
        </p:blipFill>
        <p:spPr bwMode="auto">
          <a:xfrm>
            <a:off x="7380684" y="5349577"/>
            <a:ext cx="1295400" cy="12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标题 3"/>
          <p:cNvSpPr txBox="1"/>
          <p:nvPr/>
        </p:nvSpPr>
        <p:spPr bwMode="auto">
          <a:xfrm>
            <a:off x="827583" y="3383512"/>
            <a:ext cx="734481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ts val="600"/>
              </a:spcBef>
              <a:buClr>
                <a:srgbClr val="21306A"/>
              </a:buClr>
              <a:buFontTx/>
              <a:buNone/>
            </a:pPr>
            <a:r>
              <a:rPr lang="zh-CN" altLang="en-US" sz="2600" smtClean="0">
                <a:latin typeface="黑体" panose="02010609060101010101" pitchFamily="49" charset="-122"/>
                <a:ea typeface="黑体" panose="02010609060101010101" pitchFamily="49" charset="-122"/>
                <a:hlinkClick r:id="rId3" action="ppaction://hlinksldjump"/>
              </a:rPr>
              <a:t>四</a:t>
            </a:r>
            <a:r>
              <a:rPr lang="zh-CN" altLang="zh-CN" sz="2600" smtClean="0">
                <a:latin typeface="黑体" panose="02010609060101010101" pitchFamily="49" charset="-122"/>
                <a:ea typeface="黑体" panose="02010609060101010101" pitchFamily="49" charset="-122"/>
                <a:hlinkClick r:id="rId3" action="ppaction://hlinksldjump"/>
              </a:rPr>
              <a:t>、</a:t>
            </a:r>
            <a:r>
              <a:rPr lang="zh-CN" altLang="en-US" sz="2600" smtClean="0">
                <a:latin typeface="黑体" panose="02010609060101010101" pitchFamily="49" charset="-122"/>
                <a:ea typeface="黑体" panose="02010609060101010101" pitchFamily="49" charset="-122"/>
                <a:hlinkClick r:id="rId3" action="ppaction://hlinksldjump"/>
              </a:rPr>
              <a:t>掌握伺服的绝对定位、相对定位和点动控制</a:t>
            </a:r>
            <a:endParaRPr lang="en-US" altLang="zh-CN" sz="26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标题 3"/>
          <p:cNvSpPr txBox="1"/>
          <p:nvPr/>
        </p:nvSpPr>
        <p:spPr bwMode="auto">
          <a:xfrm>
            <a:off x="395288" y="1444624"/>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smtClean="0">
                <a:latin typeface="黑体" panose="02010609060101010101" pitchFamily="49" charset="-122"/>
                <a:ea typeface="黑体" panose="02010609060101010101" pitchFamily="49" charset="-122"/>
                <a:hlinkClick r:id="" action="ppaction://noaction"/>
              </a:rPr>
              <a:t>（三）</a:t>
            </a:r>
            <a:r>
              <a:rPr lang="en-US" altLang="zh-CN" sz="2600">
                <a:latin typeface="黑体" panose="02010609060101010101" pitchFamily="49" charset="-122"/>
                <a:ea typeface="黑体" panose="02010609060101010101" pitchFamily="49" charset="-122"/>
                <a:hlinkClick r:id="" action="ppaction://noaction"/>
              </a:rPr>
              <a:t>ANYBUS</a:t>
            </a:r>
            <a:r>
              <a:rPr lang="zh-CN" altLang="en-US" sz="2600" smtClean="0">
                <a:latin typeface="黑体" panose="02010609060101010101" pitchFamily="49" charset="-122"/>
                <a:ea typeface="黑体" panose="02010609060101010101" pitchFamily="49" charset="-122"/>
                <a:hlinkClick r:id="" action="ppaction://noaction"/>
              </a:rPr>
              <a:t>模块应用</a:t>
            </a:r>
            <a:endParaRPr lang="en-US" altLang="zh-CN" sz="2600" dirty="0">
              <a:latin typeface="黑体" panose="02010609060101010101" pitchFamily="49" charset="-122"/>
              <a:ea typeface="黑体" panose="02010609060101010101" pitchFamily="49" charset="-122"/>
            </a:endParaRPr>
          </a:p>
        </p:txBody>
      </p:sp>
      <p:sp>
        <p:nvSpPr>
          <p:cNvPr id="3" name="矩形 2"/>
          <p:cNvSpPr/>
          <p:nvPr/>
        </p:nvSpPr>
        <p:spPr>
          <a:xfrm>
            <a:off x="467544" y="2128836"/>
            <a:ext cx="8208912" cy="923330"/>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    </a:t>
            </a:r>
            <a:r>
              <a:rPr lang="zh-CN" altLang="zh-CN" smtClean="0">
                <a:latin typeface="Times New Roman" panose="02020603050405020304" pitchFamily="18" charset="0"/>
                <a:cs typeface="Times New Roman" panose="02020603050405020304" pitchFamily="18" charset="0"/>
              </a:rPr>
              <a:t>在</a:t>
            </a:r>
            <a:r>
              <a:rPr lang="zh-CN" altLang="zh-CN">
                <a:latin typeface="Times New Roman" panose="02020603050405020304" pitchFamily="18" charset="0"/>
                <a:cs typeface="Times New Roman" panose="02020603050405020304" pitchFamily="18" charset="0"/>
              </a:rPr>
              <a:t>本系统中，西门子</a:t>
            </a:r>
            <a:r>
              <a:rPr lang="en-US" altLang="zh-CN">
                <a:latin typeface="Times New Roman" panose="02020603050405020304" pitchFamily="18" charset="0"/>
              </a:rPr>
              <a:t>PLC</a:t>
            </a:r>
            <a:r>
              <a:rPr lang="zh-CN" altLang="zh-CN">
                <a:latin typeface="Times New Roman" panose="02020603050405020304" pitchFamily="18" charset="0"/>
                <a:cs typeface="Times New Roman" panose="02020603050405020304" pitchFamily="18" charset="0"/>
              </a:rPr>
              <a:t>使用的是</a:t>
            </a:r>
            <a:r>
              <a:rPr lang="en-US" altLang="zh-CN">
                <a:latin typeface="Times New Roman" panose="02020603050405020304" pitchFamily="18" charset="0"/>
              </a:rPr>
              <a:t>PROFINET</a:t>
            </a:r>
            <a:r>
              <a:rPr lang="zh-CN" altLang="zh-CN">
                <a:latin typeface="Times New Roman" panose="02020603050405020304" pitchFamily="18" charset="0"/>
                <a:cs typeface="Times New Roman" panose="02020603050405020304" pitchFamily="18" charset="0"/>
              </a:rPr>
              <a:t>总线，而</a:t>
            </a:r>
            <a:r>
              <a:rPr lang="en-US" altLang="zh-CN">
                <a:latin typeface="Times New Roman" panose="02020603050405020304" pitchFamily="18" charset="0"/>
              </a:rPr>
              <a:t>ABB</a:t>
            </a:r>
            <a:r>
              <a:rPr lang="zh-CN" altLang="zh-CN">
                <a:latin typeface="Times New Roman" panose="02020603050405020304" pitchFamily="18" charset="0"/>
                <a:cs typeface="Times New Roman" panose="02020603050405020304" pitchFamily="18" charset="0"/>
              </a:rPr>
              <a:t>机器人使用的是</a:t>
            </a:r>
            <a:r>
              <a:rPr lang="en-US" altLang="zh-CN">
                <a:latin typeface="Times New Roman" panose="02020603050405020304" pitchFamily="18" charset="0"/>
              </a:rPr>
              <a:t>DEVICENET</a:t>
            </a:r>
            <a:r>
              <a:rPr lang="zh-CN" altLang="zh-CN">
                <a:latin typeface="Times New Roman" panose="02020603050405020304" pitchFamily="18" charset="0"/>
                <a:cs typeface="Times New Roman" panose="02020603050405020304" pitchFamily="18" charset="0"/>
              </a:rPr>
              <a:t>。为了将两者连接起来，系统使用了</a:t>
            </a:r>
            <a:r>
              <a:rPr lang="en-US" altLang="zh-CN">
                <a:latin typeface="Times New Roman" panose="02020603050405020304" pitchFamily="18" charset="0"/>
              </a:rPr>
              <a:t>ANYBUS</a:t>
            </a:r>
            <a:r>
              <a:rPr lang="zh-CN" altLang="zh-CN">
                <a:latin typeface="Times New Roman" panose="02020603050405020304" pitchFamily="18" charset="0"/>
                <a:cs typeface="Times New Roman" panose="02020603050405020304" pitchFamily="18" charset="0"/>
              </a:rPr>
              <a:t>的通信模块作为两种总线的转换器。</a:t>
            </a:r>
            <a:endParaRPr lang="zh-CN" altLang="en-US"/>
          </a:p>
        </p:txBody>
      </p:sp>
      <p:sp>
        <p:nvSpPr>
          <p:cNvPr id="5" name="矩形 4"/>
          <p:cNvSpPr/>
          <p:nvPr/>
        </p:nvSpPr>
        <p:spPr>
          <a:xfrm>
            <a:off x="467544" y="3080596"/>
            <a:ext cx="1292341" cy="369332"/>
          </a:xfrm>
          <a:prstGeom prst="rect">
            <a:avLst/>
          </a:prstGeom>
        </p:spPr>
        <p:txBody>
          <a:bodyPr wrap="none">
            <a:spAutoFit/>
          </a:bodyPr>
          <a:lstStyle/>
          <a:p>
            <a:pPr algn="just">
              <a:spcAft>
                <a:spcPts val="0"/>
              </a:spcAft>
            </a:pPr>
            <a:r>
              <a:rPr lang="en-US" altLang="zh-CN" kern="0">
                <a:cs typeface="Times New Roman" panose="02020603050405020304" pitchFamily="18" charset="0"/>
              </a:rPr>
              <a:t>1.</a:t>
            </a:r>
            <a:r>
              <a:rPr lang="zh-CN" altLang="zh-CN" kern="0">
                <a:latin typeface="Times New Roman" panose="02020603050405020304" pitchFamily="18" charset="0"/>
                <a:ea typeface="黑体" panose="02010609060101010101" pitchFamily="49" charset="-122"/>
                <a:cs typeface="Times New Roman" panose="02020603050405020304" pitchFamily="18" charset="0"/>
              </a:rPr>
              <a:t>模块配置</a:t>
            </a:r>
            <a:endParaRPr lang="zh-CN" altLang="zh-CN" kern="100">
              <a:effectLst/>
              <a:cs typeface="Times New Roman" panose="02020603050405020304" pitchFamily="18" charset="0"/>
            </a:endParaRPr>
          </a:p>
        </p:txBody>
      </p:sp>
      <p:sp>
        <p:nvSpPr>
          <p:cNvPr id="7" name="矩形 6"/>
          <p:cNvSpPr/>
          <p:nvPr/>
        </p:nvSpPr>
        <p:spPr>
          <a:xfrm>
            <a:off x="395288" y="3551712"/>
            <a:ext cx="2377574" cy="369332"/>
          </a:xfrm>
          <a:prstGeom prst="rect">
            <a:avLst/>
          </a:prstGeom>
        </p:spPr>
        <p:txBody>
          <a:bodyPr wrap="none">
            <a:spAutoFit/>
          </a:bodyPr>
          <a:lstStyle/>
          <a:p>
            <a:r>
              <a:rPr lang="en-US" altLang="zh-CN">
                <a:latin typeface="Times New Roman" panose="02020603050405020304" pitchFamily="18" charset="0"/>
              </a:rPr>
              <a:t>1</a:t>
            </a:r>
            <a:r>
              <a:rPr lang="zh-CN" altLang="zh-CN">
                <a:latin typeface="Times New Roman" panose="02020603050405020304" pitchFamily="18" charset="0"/>
                <a:cs typeface="Times New Roman" panose="02020603050405020304" pitchFamily="18" charset="0"/>
              </a:rPr>
              <a:t>）安装两个配置软件</a:t>
            </a:r>
            <a:endParaRPr lang="zh-CN" altLang="en-US"/>
          </a:p>
        </p:txBody>
      </p:sp>
      <p:pic>
        <p:nvPicPr>
          <p:cNvPr id="13" name="图片 12"/>
          <p:cNvPicPr/>
          <p:nvPr/>
        </p:nvPicPr>
        <p:blipFill>
          <a:blip r:embed="rId1">
            <a:extLst>
              <a:ext uri="{28A0092B-C50C-407E-A947-70E740481C1C}">
                <a14:useLocalDpi xmlns:a14="http://schemas.microsoft.com/office/drawing/2010/main" val="0"/>
              </a:ext>
            </a:extLst>
          </a:blip>
          <a:srcRect l="19865" t="21017" r="46544" b="65375"/>
          <a:stretch>
            <a:fillRect/>
          </a:stretch>
        </p:blipFill>
        <p:spPr bwMode="auto">
          <a:xfrm>
            <a:off x="4572000" y="3221538"/>
            <a:ext cx="3252316" cy="970589"/>
          </a:xfrm>
          <a:prstGeom prst="rect">
            <a:avLst/>
          </a:prstGeom>
          <a:noFill/>
          <a:ln>
            <a:noFill/>
          </a:ln>
        </p:spPr>
      </p:pic>
      <p:sp>
        <p:nvSpPr>
          <p:cNvPr id="8" name="矩形 7"/>
          <p:cNvSpPr/>
          <p:nvPr/>
        </p:nvSpPr>
        <p:spPr>
          <a:xfrm>
            <a:off x="395288" y="4235924"/>
            <a:ext cx="3070071" cy="369332"/>
          </a:xfrm>
          <a:prstGeom prst="rect">
            <a:avLst/>
          </a:prstGeom>
        </p:spPr>
        <p:txBody>
          <a:bodyPr wrap="none">
            <a:spAutoFit/>
          </a:bodyPr>
          <a:lstStyle/>
          <a:p>
            <a:r>
              <a:rPr lang="en-US" altLang="zh-CN">
                <a:latin typeface="Times New Roman" panose="02020603050405020304" pitchFamily="18" charset="0"/>
              </a:rPr>
              <a:t>2</a:t>
            </a:r>
            <a:r>
              <a:rPr lang="zh-CN" altLang="zh-CN">
                <a:latin typeface="Times New Roman" panose="02020603050405020304" pitchFamily="18" charset="0"/>
                <a:cs typeface="Times New Roman" panose="02020603050405020304" pitchFamily="18" charset="0"/>
              </a:rPr>
              <a:t>）安装完成</a:t>
            </a:r>
            <a:r>
              <a:rPr lang="zh-CN" altLang="zh-CN" smtClean="0">
                <a:latin typeface="Times New Roman" panose="02020603050405020304" pitchFamily="18" charset="0"/>
                <a:cs typeface="Times New Roman" panose="02020603050405020304" pitchFamily="18" charset="0"/>
              </a:rPr>
              <a:t>后</a:t>
            </a:r>
            <a:r>
              <a:rPr lang="zh-CN" altLang="en-US" smtClean="0">
                <a:latin typeface="Times New Roman" panose="02020603050405020304" pitchFamily="18" charset="0"/>
                <a:cs typeface="Times New Roman" panose="02020603050405020304" pitchFamily="18" charset="0"/>
              </a:rPr>
              <a:t>，入右图所示</a:t>
            </a:r>
            <a:endParaRPr lang="zh-CN" altLang="en-US"/>
          </a:p>
        </p:txBody>
      </p:sp>
      <p:pic>
        <p:nvPicPr>
          <p:cNvPr id="15" name="图片 14"/>
          <p:cNvPicPr/>
          <p:nvPr/>
        </p:nvPicPr>
        <p:blipFill>
          <a:blip r:embed="rId2">
            <a:extLst>
              <a:ext uri="{28A0092B-C50C-407E-A947-70E740481C1C}">
                <a14:useLocalDpi xmlns:a14="http://schemas.microsoft.com/office/drawing/2010/main" val="0"/>
              </a:ext>
            </a:extLst>
          </a:blip>
          <a:srcRect l="21896" t="41888" r="67259" b="44370"/>
          <a:stretch>
            <a:fillRect/>
          </a:stretch>
        </p:blipFill>
        <p:spPr bwMode="auto">
          <a:xfrm>
            <a:off x="5742280" y="4484495"/>
            <a:ext cx="1547872" cy="1132509"/>
          </a:xfrm>
          <a:prstGeom prst="rect">
            <a:avLst/>
          </a:prstGeom>
          <a:noFill/>
          <a:ln>
            <a:noFill/>
          </a:ln>
        </p:spPr>
      </p:pic>
      <p:sp>
        <p:nvSpPr>
          <p:cNvPr id="9" name="矩形 8"/>
          <p:cNvSpPr/>
          <p:nvPr/>
        </p:nvSpPr>
        <p:spPr>
          <a:xfrm>
            <a:off x="395288" y="5050750"/>
            <a:ext cx="4572000" cy="646331"/>
          </a:xfrm>
          <a:prstGeom prst="rect">
            <a:avLst/>
          </a:prstGeom>
        </p:spPr>
        <p:txBody>
          <a:bodyPr>
            <a:spAutoFit/>
          </a:bodyPr>
          <a:lstStyle/>
          <a:p>
            <a:r>
              <a:rPr lang="en-US" altLang="zh-CN">
                <a:latin typeface="Times New Roman" panose="02020603050405020304" pitchFamily="18" charset="0"/>
              </a:rPr>
              <a:t>3</a:t>
            </a:r>
            <a:r>
              <a:rPr lang="zh-CN" altLang="zh-CN">
                <a:latin typeface="Times New Roman" panose="02020603050405020304" pitchFamily="18" charset="0"/>
                <a:cs typeface="Times New Roman" panose="02020603050405020304" pitchFamily="18" charset="0"/>
              </a:rPr>
              <a:t>）打开</a:t>
            </a:r>
            <a:r>
              <a:rPr lang="en-US" altLang="zh-CN">
                <a:latin typeface="Times New Roman" panose="02020603050405020304" pitchFamily="18" charset="0"/>
              </a:rPr>
              <a:t>Anybus Configuration Manager - X-gateway</a:t>
            </a:r>
            <a:endParaRPr lang="zh-CN" altLang="en-US"/>
          </a:p>
        </p:txBody>
      </p:sp>
    </p:spTree>
    <p:custDataLst>
      <p:tags r:id="rId3"/>
    </p:custData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339039" y="1406345"/>
            <a:ext cx="8354706" cy="646331"/>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4</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在</a:t>
            </a:r>
            <a:r>
              <a:rPr lang="en-US" altLang="zh-CN">
                <a:latin typeface="Times New Roman" panose="02020603050405020304" pitchFamily="18" charset="0"/>
              </a:rPr>
              <a:t> “X-gateway”</a:t>
            </a:r>
            <a:r>
              <a:rPr lang="zh-CN" altLang="zh-CN">
                <a:latin typeface="Times New Roman" panose="02020603050405020304" pitchFamily="18" charset="0"/>
                <a:cs typeface="Times New Roman" panose="02020603050405020304" pitchFamily="18" charset="0"/>
              </a:rPr>
              <a:t>菜单下选中</a:t>
            </a:r>
            <a:r>
              <a:rPr lang="en-US" altLang="zh-CN">
                <a:latin typeface="宋体" panose="02010600030101010101" pitchFamily="2" charset="-122"/>
                <a:cs typeface="Times New Roman" panose="02020603050405020304" pitchFamily="18" charset="0"/>
              </a:rPr>
              <a:t>“</a:t>
            </a:r>
            <a:r>
              <a:rPr lang="en-US" altLang="zh-CN">
                <a:latin typeface="Times New Roman" panose="02020603050405020304" pitchFamily="18" charset="0"/>
              </a:rPr>
              <a:t>No Network Type Selected (Upper)</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，然后在右侧中选择</a:t>
            </a:r>
            <a:r>
              <a:rPr lang="en-US" altLang="zh-CN">
                <a:latin typeface="宋体" panose="02010600030101010101" pitchFamily="2" charset="-122"/>
                <a:cs typeface="Times New Roman" panose="02020603050405020304" pitchFamily="18" charset="0"/>
              </a:rPr>
              <a:t>“</a:t>
            </a:r>
            <a:r>
              <a:rPr lang="en-US" altLang="zh-CN">
                <a:latin typeface="Times New Roman" panose="02020603050405020304" pitchFamily="18" charset="0"/>
              </a:rPr>
              <a:t>DeviceNet </a:t>
            </a:r>
            <a:r>
              <a:rPr lang="en-US" altLang="zh-CN" smtClean="0">
                <a:latin typeface="Times New Roman" panose="02020603050405020304" pitchFamily="18" charset="0"/>
              </a:rPr>
              <a:t>Scanner/Master</a:t>
            </a:r>
            <a:r>
              <a:rPr lang="en-US" altLang="zh-CN" smtClean="0">
                <a:latin typeface="宋体" panose="02010600030101010101" pitchFamily="2" charset="-122"/>
                <a:cs typeface="Times New Roman" panose="02020603050405020304" pitchFamily="18" charset="0"/>
              </a:rPr>
              <a:t>”</a:t>
            </a:r>
            <a:r>
              <a:rPr lang="zh-CN" altLang="zh-CN" smtClean="0">
                <a:latin typeface="Times New Roman" panose="02020603050405020304" pitchFamily="18" charset="0"/>
                <a:cs typeface="Times New Roman" panose="02020603050405020304" pitchFamily="18" charset="0"/>
              </a:rPr>
              <a:t>。</a:t>
            </a:r>
            <a:endParaRPr lang="zh-CN" altLang="en-US"/>
          </a:p>
        </p:txBody>
      </p:sp>
      <p:sp>
        <p:nvSpPr>
          <p:cNvPr id="6" name="矩形 5"/>
          <p:cNvSpPr/>
          <p:nvPr/>
        </p:nvSpPr>
        <p:spPr>
          <a:xfrm>
            <a:off x="388456" y="2430108"/>
            <a:ext cx="3762568" cy="369332"/>
          </a:xfrm>
          <a:prstGeom prst="rect">
            <a:avLst/>
          </a:prstGeom>
        </p:spPr>
        <p:txBody>
          <a:bodyPr wrap="none">
            <a:spAutoFit/>
          </a:bodyPr>
          <a:lstStyle/>
          <a:p>
            <a:r>
              <a:rPr lang="en-US" altLang="zh-CN">
                <a:latin typeface="Times New Roman" panose="02020603050405020304" pitchFamily="18" charset="0"/>
              </a:rPr>
              <a:t>5</a:t>
            </a:r>
            <a:r>
              <a:rPr lang="zh-CN" altLang="zh-CN">
                <a:latin typeface="Times New Roman" panose="02020603050405020304" pitchFamily="18" charset="0"/>
                <a:cs typeface="Times New Roman" panose="02020603050405020304" pitchFamily="18" charset="0"/>
              </a:rPr>
              <a:t>）其它设置保持默认，不需</a:t>
            </a:r>
            <a:r>
              <a:rPr lang="zh-CN" altLang="zh-CN" smtClean="0">
                <a:latin typeface="Times New Roman" panose="02020603050405020304" pitchFamily="18" charset="0"/>
                <a:cs typeface="Times New Roman" panose="02020603050405020304" pitchFamily="18" charset="0"/>
              </a:rPr>
              <a:t>更改</a:t>
            </a:r>
            <a:r>
              <a:rPr lang="zh-CN" altLang="en-US" smtClean="0">
                <a:latin typeface="Times New Roman" panose="02020603050405020304" pitchFamily="18" charset="0"/>
                <a:cs typeface="Times New Roman" panose="02020603050405020304" pitchFamily="18" charset="0"/>
              </a:rPr>
              <a:t>。</a:t>
            </a:r>
            <a:endParaRPr lang="zh-CN" altLang="en-US"/>
          </a:p>
        </p:txBody>
      </p:sp>
      <p:sp>
        <p:nvSpPr>
          <p:cNvPr id="10" name="矩形 9"/>
          <p:cNvSpPr/>
          <p:nvPr/>
        </p:nvSpPr>
        <p:spPr>
          <a:xfrm>
            <a:off x="379336" y="3124621"/>
            <a:ext cx="8209160" cy="646331"/>
          </a:xfrm>
          <a:prstGeom prst="rect">
            <a:avLst/>
          </a:prstGeom>
        </p:spPr>
        <p:txBody>
          <a:bodyPr wrap="square">
            <a:spAutoFit/>
          </a:bodyPr>
          <a:lstStyle/>
          <a:p>
            <a:pPr algn="just">
              <a:spcAft>
                <a:spcPts val="0"/>
              </a:spcAft>
            </a:pPr>
            <a:r>
              <a:rPr lang="en-US" altLang="zh-CN" kern="100">
                <a:latin typeface="Times New Roman" panose="02020603050405020304" pitchFamily="18" charset="0"/>
                <a:cs typeface="Times New Roman" panose="02020603050405020304" pitchFamily="18" charset="0"/>
              </a:rPr>
              <a:t>6</a:t>
            </a:r>
            <a:r>
              <a:rPr lang="zh-CN" altLang="zh-CN" kern="100">
                <a:latin typeface="Times New Roman" panose="02020603050405020304" pitchFamily="18" charset="0"/>
                <a:cs typeface="Times New Roman" panose="02020603050405020304" pitchFamily="18" charset="0"/>
              </a:rPr>
              <a:t>）在</a:t>
            </a:r>
            <a:r>
              <a:rPr lang="en-US" altLang="zh-CN" kern="100">
                <a:latin typeface="Times New Roman" panose="02020603050405020304" pitchFamily="18" charset="0"/>
                <a:cs typeface="Times New Roman" panose="02020603050405020304" pitchFamily="18" charset="0"/>
              </a:rPr>
              <a:t> “X-gateway”</a:t>
            </a:r>
            <a:r>
              <a:rPr lang="zh-CN" altLang="zh-CN" kern="100">
                <a:latin typeface="Times New Roman" panose="02020603050405020304" pitchFamily="18" charset="0"/>
                <a:cs typeface="Times New Roman" panose="02020603050405020304" pitchFamily="18" charset="0"/>
              </a:rPr>
              <a:t>菜单下选中</a:t>
            </a:r>
            <a:r>
              <a:rPr lang="en-US" altLang="zh-CN" kern="100">
                <a:latin typeface="宋体" panose="02010600030101010101" pitchFamily="2" charset="-122"/>
                <a:cs typeface="Times New Roman" panose="02020603050405020304" pitchFamily="18" charset="0"/>
              </a:rPr>
              <a:t>“</a:t>
            </a:r>
            <a:r>
              <a:rPr lang="en-US" altLang="zh-CN" kern="100">
                <a:latin typeface="Times New Roman" panose="02020603050405020304" pitchFamily="18" charset="0"/>
                <a:cs typeface="Times New Roman" panose="02020603050405020304" pitchFamily="18" charset="0"/>
              </a:rPr>
              <a:t>No Network Type Selected (Lower)</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，然后在右侧中选择“</a:t>
            </a:r>
            <a:r>
              <a:rPr lang="en-US" altLang="zh-CN" kern="100">
                <a:latin typeface="Times New Roman" panose="02020603050405020304" pitchFamily="18" charset="0"/>
                <a:cs typeface="Times New Roman" panose="02020603050405020304" pitchFamily="18" charset="0"/>
              </a:rPr>
              <a:t>PROFINET IO</a:t>
            </a:r>
            <a:r>
              <a:rPr lang="en-US" altLang="zh-CN" kern="100" smtClean="0">
                <a:latin typeface="宋体" panose="02010600030101010101" pitchFamily="2" charset="-122"/>
                <a:cs typeface="Times New Roman" panose="02020603050405020304" pitchFamily="18" charset="0"/>
              </a:rPr>
              <a:t>”</a:t>
            </a:r>
            <a:r>
              <a:rPr lang="zh-CN" altLang="zh-CN" kern="100" smtClean="0">
                <a:latin typeface="Times New Roman" panose="02020603050405020304" pitchFamily="18" charset="0"/>
                <a:cs typeface="Times New Roman" panose="02020603050405020304" pitchFamily="18" charset="0"/>
              </a:rPr>
              <a:t> 。</a:t>
            </a:r>
            <a:endParaRPr lang="zh-CN" altLang="zh-CN" kern="100">
              <a:cs typeface="Times New Roman" panose="02020603050405020304" pitchFamily="18" charset="0"/>
            </a:endParaRPr>
          </a:p>
        </p:txBody>
      </p:sp>
      <p:sp>
        <p:nvSpPr>
          <p:cNvPr id="12" name="矩形 11"/>
          <p:cNvSpPr/>
          <p:nvPr/>
        </p:nvSpPr>
        <p:spPr>
          <a:xfrm>
            <a:off x="391928" y="4304639"/>
            <a:ext cx="8301817" cy="646331"/>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7</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a:t>
            </a:r>
            <a:r>
              <a:rPr lang="en-US" altLang="zh-CN">
                <a:latin typeface="Times New Roman" panose="02020603050405020304" pitchFamily="18" charset="0"/>
              </a:rPr>
              <a:t>Input I/O data Size(bytes)</a:t>
            </a:r>
            <a:r>
              <a:rPr lang="zh-CN" altLang="zh-CN">
                <a:latin typeface="Times New Roman" panose="02020603050405020304" pitchFamily="18" charset="0"/>
                <a:cs typeface="Times New Roman" panose="02020603050405020304" pitchFamily="18" charset="0"/>
              </a:rPr>
              <a:t>”设为</a:t>
            </a:r>
            <a:r>
              <a:rPr lang="en-US" altLang="zh-CN">
                <a:latin typeface="Times New Roman" panose="02020603050405020304" pitchFamily="18" charset="0"/>
              </a:rPr>
              <a:t>16</a:t>
            </a:r>
            <a:r>
              <a:rPr lang="zh-CN" altLang="zh-CN">
                <a:latin typeface="Times New Roman" panose="02020603050405020304" pitchFamily="18" charset="0"/>
                <a:cs typeface="Times New Roman" panose="02020603050405020304" pitchFamily="18" charset="0"/>
              </a:rPr>
              <a:t>，“</a:t>
            </a:r>
            <a:r>
              <a:rPr lang="en-US" altLang="zh-CN">
                <a:latin typeface="Times New Roman" panose="02020603050405020304" pitchFamily="18" charset="0"/>
              </a:rPr>
              <a:t>Output I/O data Size(bytes) </a:t>
            </a:r>
            <a:r>
              <a:rPr lang="zh-CN" altLang="zh-CN">
                <a:latin typeface="Times New Roman" panose="02020603050405020304" pitchFamily="18" charset="0"/>
                <a:cs typeface="Times New Roman" panose="02020603050405020304" pitchFamily="18" charset="0"/>
              </a:rPr>
              <a:t>”设为</a:t>
            </a:r>
            <a:r>
              <a:rPr lang="en-US" altLang="zh-CN">
                <a:latin typeface="Times New Roman" panose="02020603050405020304" pitchFamily="18" charset="0"/>
              </a:rPr>
              <a:t>16</a:t>
            </a:r>
            <a:r>
              <a:rPr lang="zh-CN" altLang="zh-CN">
                <a:latin typeface="Times New Roman" panose="02020603050405020304" pitchFamily="18" charset="0"/>
                <a:cs typeface="Times New Roman" panose="02020603050405020304" pitchFamily="18" charset="0"/>
              </a:rPr>
              <a:t>，其它设置保持默认值，设置完成后点击“</a:t>
            </a:r>
            <a:r>
              <a:rPr lang="en-US" altLang="zh-CN">
                <a:latin typeface="Times New Roman" panose="02020603050405020304" pitchFamily="18" charset="0"/>
              </a:rPr>
              <a:t>IPconfig</a:t>
            </a:r>
            <a:r>
              <a:rPr lang="en-US" altLang="zh-CN">
                <a:latin typeface="宋体" panose="02010600030101010101" pitchFamily="2" charset="-122"/>
                <a:cs typeface="Times New Roman" panose="02020603050405020304" pitchFamily="18" charset="0"/>
              </a:rPr>
              <a:t>”</a:t>
            </a:r>
            <a:endParaRPr lang="zh-CN" altLang="en-US"/>
          </a:p>
        </p:txBody>
      </p:sp>
    </p:spTree>
    <p:custDataLst>
      <p:tags r:id="rId1"/>
    </p:custDataLst>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395287" y="1889945"/>
            <a:ext cx="8353425" cy="646331"/>
          </a:xfrm>
          <a:prstGeom prst="rect">
            <a:avLst/>
          </a:prstGeom>
        </p:spPr>
        <p:txBody>
          <a:bodyPr wrap="square">
            <a:spAutoFit/>
          </a:bodyPr>
          <a:lstStyle/>
          <a:p>
            <a:pPr algn="just">
              <a:spcAft>
                <a:spcPts val="0"/>
              </a:spcAft>
            </a:pPr>
            <a:r>
              <a:rPr lang="en-US" altLang="zh-CN" kern="100" smtClean="0">
                <a:latin typeface="Times New Roman" panose="02020603050405020304" pitchFamily="18" charset="0"/>
                <a:cs typeface="Times New Roman" panose="02020603050405020304" pitchFamily="18" charset="0"/>
              </a:rPr>
              <a:t>9</a:t>
            </a:r>
            <a:r>
              <a:rPr lang="zh-CN" altLang="zh-CN" kern="100" smtClean="0">
                <a:latin typeface="Times New Roman" panose="02020603050405020304" pitchFamily="18" charset="0"/>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设置</a:t>
            </a:r>
            <a:r>
              <a:rPr lang="en-US" altLang="zh-CN" kern="100">
                <a:latin typeface="Times New Roman" panose="02020603050405020304" pitchFamily="18" charset="0"/>
                <a:cs typeface="Times New Roman" panose="02020603050405020304" pitchFamily="18" charset="0"/>
              </a:rPr>
              <a:t>IP</a:t>
            </a:r>
            <a:r>
              <a:rPr lang="zh-CN" altLang="zh-CN" kern="100">
                <a:latin typeface="Times New Roman" panose="02020603050405020304" pitchFamily="18" charset="0"/>
                <a:cs typeface="Times New Roman" panose="02020603050405020304" pitchFamily="18" charset="0"/>
              </a:rPr>
              <a:t>地址，设置完成后点击“</a:t>
            </a:r>
            <a:r>
              <a:rPr lang="en-US" altLang="zh-CN" kern="100">
                <a:latin typeface="Times New Roman" panose="02020603050405020304" pitchFamily="18" charset="0"/>
                <a:cs typeface="Times New Roman" panose="02020603050405020304" pitchFamily="18" charset="0"/>
              </a:rPr>
              <a:t>set</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返回</a:t>
            </a:r>
            <a:r>
              <a:rPr lang="zh-CN" altLang="zh-CN" kern="100">
                <a:ea typeface="Times New Roman" panose="02020603050405020304" pitchFamily="18" charset="0"/>
                <a:cs typeface="Times New Roman" panose="02020603050405020304" pitchFamily="18" charset="0"/>
              </a:rPr>
              <a:t> </a:t>
            </a:r>
            <a:r>
              <a:rPr lang="zh-CN" altLang="zh-CN" kern="100">
                <a:latin typeface="Times New Roman" panose="02020603050405020304" pitchFamily="18" charset="0"/>
                <a:cs typeface="Times New Roman" panose="02020603050405020304" pitchFamily="18" charset="0"/>
              </a:rPr>
              <a:t>“</a:t>
            </a:r>
            <a:r>
              <a:rPr lang="en-US" altLang="zh-CN" kern="100">
                <a:latin typeface="Times New Roman" panose="02020603050405020304" pitchFamily="18" charset="0"/>
                <a:cs typeface="Times New Roman" panose="02020603050405020304" pitchFamily="18" charset="0"/>
              </a:rPr>
              <a:t>IPconfig”</a:t>
            </a:r>
            <a:r>
              <a:rPr lang="zh-CN" altLang="zh-CN" kern="100">
                <a:latin typeface="Times New Roman" panose="02020603050405020304" pitchFamily="18" charset="0"/>
                <a:cs typeface="Times New Roman" panose="02020603050405020304" pitchFamily="18" charset="0"/>
              </a:rPr>
              <a:t>界面，退出点击“</a:t>
            </a:r>
            <a:r>
              <a:rPr lang="en-US" altLang="zh-CN" kern="100">
                <a:latin typeface="Times New Roman" panose="02020603050405020304" pitchFamily="18" charset="0"/>
                <a:cs typeface="Times New Roman" panose="02020603050405020304" pitchFamily="18" charset="0"/>
              </a:rPr>
              <a:t>Exit</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退出“</a:t>
            </a:r>
            <a:r>
              <a:rPr lang="en-US" altLang="zh-CN" kern="100">
                <a:latin typeface="Times New Roman" panose="02020603050405020304" pitchFamily="18" charset="0"/>
                <a:cs typeface="Times New Roman" panose="02020603050405020304" pitchFamily="18" charset="0"/>
              </a:rPr>
              <a:t>IPconfig</a:t>
            </a:r>
            <a:r>
              <a:rPr lang="zh-CN" altLang="zh-CN" kern="100">
                <a:latin typeface="Times New Roman" panose="02020603050405020304" pitchFamily="18" charset="0"/>
                <a:cs typeface="Times New Roman" panose="02020603050405020304" pitchFamily="18" charset="0"/>
              </a:rPr>
              <a:t>”界面，其它设置保持默认，</a:t>
            </a:r>
            <a:r>
              <a:rPr lang="zh-CN" altLang="zh-CN" kern="100" smtClean="0">
                <a:latin typeface="Times New Roman" panose="02020603050405020304" pitchFamily="18" charset="0"/>
                <a:cs typeface="Times New Roman" panose="02020603050405020304" pitchFamily="18" charset="0"/>
              </a:rPr>
              <a:t>如图所示</a:t>
            </a:r>
            <a:endParaRPr lang="zh-CN" altLang="zh-CN" kern="100">
              <a:effectLst/>
              <a:cs typeface="Times New Roman" panose="02020603050405020304" pitchFamily="18" charset="0"/>
            </a:endParaRPr>
          </a:p>
        </p:txBody>
      </p:sp>
      <p:pic>
        <p:nvPicPr>
          <p:cNvPr id="15" name="图片 14"/>
          <p:cNvPicPr/>
          <p:nvPr/>
        </p:nvPicPr>
        <p:blipFill>
          <a:blip r:embed="rId1">
            <a:extLst>
              <a:ext uri="{28A0092B-C50C-407E-A947-70E740481C1C}">
                <a14:useLocalDpi xmlns:a14="http://schemas.microsoft.com/office/drawing/2010/main" val="0"/>
              </a:ext>
            </a:extLst>
          </a:blip>
          <a:srcRect/>
          <a:stretch>
            <a:fillRect/>
          </a:stretch>
        </p:blipFill>
        <p:spPr bwMode="auto">
          <a:xfrm>
            <a:off x="1043608" y="2752300"/>
            <a:ext cx="6192688" cy="2548908"/>
          </a:xfrm>
          <a:prstGeom prst="rect">
            <a:avLst/>
          </a:prstGeom>
          <a:noFill/>
          <a:ln>
            <a:noFill/>
          </a:ln>
        </p:spPr>
      </p:pic>
      <p:sp>
        <p:nvSpPr>
          <p:cNvPr id="5" name="矩形 4"/>
          <p:cNvSpPr/>
          <p:nvPr/>
        </p:nvSpPr>
        <p:spPr>
          <a:xfrm>
            <a:off x="431663" y="5517232"/>
            <a:ext cx="8137153" cy="369332"/>
          </a:xfrm>
          <a:prstGeom prst="rect">
            <a:avLst/>
          </a:prstGeom>
        </p:spPr>
        <p:txBody>
          <a:bodyPr wrap="square">
            <a:spAutoFit/>
          </a:bodyPr>
          <a:lstStyle/>
          <a:p>
            <a:pPr algn="just">
              <a:spcAft>
                <a:spcPts val="0"/>
              </a:spcAft>
            </a:pPr>
            <a:r>
              <a:rPr lang="en-US" altLang="zh-CN" kern="100">
                <a:latin typeface="Times New Roman" panose="02020603050405020304" pitchFamily="18" charset="0"/>
                <a:cs typeface="Times New Roman" panose="02020603050405020304" pitchFamily="18" charset="0"/>
              </a:rPr>
              <a:t>10</a:t>
            </a:r>
            <a:r>
              <a:rPr lang="zh-CN" altLang="zh-CN" kern="100">
                <a:latin typeface="Times New Roman" panose="02020603050405020304" pitchFamily="18" charset="0"/>
                <a:cs typeface="Times New Roman" panose="02020603050405020304" pitchFamily="18" charset="0"/>
              </a:rPr>
              <a:t>）在“</a:t>
            </a:r>
            <a:r>
              <a:rPr lang="en-US" altLang="zh-CN" kern="100">
                <a:latin typeface="Times New Roman" panose="02020603050405020304" pitchFamily="18" charset="0"/>
                <a:cs typeface="Times New Roman" panose="02020603050405020304" pitchFamily="18" charset="0"/>
              </a:rPr>
              <a:t>file</a:t>
            </a:r>
            <a:r>
              <a:rPr lang="zh-CN" altLang="zh-CN" kern="100">
                <a:latin typeface="Times New Roman" panose="02020603050405020304" pitchFamily="18" charset="0"/>
                <a:cs typeface="Times New Roman" panose="02020603050405020304" pitchFamily="18" charset="0"/>
              </a:rPr>
              <a:t>”菜单下选中</a:t>
            </a:r>
            <a:r>
              <a:rPr lang="en-US" altLang="zh-CN" kern="100">
                <a:latin typeface="宋体" panose="02010600030101010101" pitchFamily="2" charset="-122"/>
                <a:cs typeface="Times New Roman" panose="02020603050405020304" pitchFamily="18" charset="0"/>
              </a:rPr>
              <a:t>“</a:t>
            </a:r>
            <a:r>
              <a:rPr lang="en-US" altLang="zh-CN" kern="100">
                <a:latin typeface="Times New Roman" panose="02020603050405020304" pitchFamily="18" charset="0"/>
                <a:cs typeface="Times New Roman" panose="02020603050405020304" pitchFamily="18" charset="0"/>
              </a:rPr>
              <a:t>save as</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保存到计算机备用。</a:t>
            </a:r>
            <a:endParaRPr lang="zh-CN" altLang="zh-CN" kern="100">
              <a:cs typeface="Times New Roman" panose="02020603050405020304" pitchFamily="18" charset="0"/>
            </a:endParaRPr>
          </a:p>
        </p:txBody>
      </p:sp>
      <p:sp>
        <p:nvSpPr>
          <p:cNvPr id="12" name="矩形 11"/>
          <p:cNvSpPr/>
          <p:nvPr/>
        </p:nvSpPr>
        <p:spPr>
          <a:xfrm>
            <a:off x="401040" y="1304589"/>
            <a:ext cx="4467890" cy="369332"/>
          </a:xfrm>
          <a:prstGeom prst="rect">
            <a:avLst/>
          </a:prstGeom>
        </p:spPr>
        <p:txBody>
          <a:bodyPr wrap="none">
            <a:spAutoFit/>
          </a:bodyPr>
          <a:lstStyle/>
          <a:p>
            <a:r>
              <a:rPr lang="en-US" altLang="zh-CN" smtClean="0">
                <a:latin typeface="Times New Roman" panose="02020603050405020304" pitchFamily="18" charset="0"/>
                <a:cs typeface="Times New Roman" panose="02020603050405020304" pitchFamily="18" charset="0"/>
              </a:rPr>
              <a:t>8</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双击出现的设备或选中后点</a:t>
            </a:r>
            <a:r>
              <a:rPr lang="en-US" altLang="zh-CN">
                <a:latin typeface="宋体" panose="02010600030101010101" pitchFamily="2" charset="-122"/>
                <a:cs typeface="Times New Roman" panose="02020603050405020304" pitchFamily="18" charset="0"/>
              </a:rPr>
              <a:t>“</a:t>
            </a:r>
            <a:r>
              <a:rPr lang="en-US" altLang="zh-CN">
                <a:latin typeface="Times New Roman" panose="02020603050405020304" pitchFamily="18" charset="0"/>
              </a:rPr>
              <a:t>settings</a:t>
            </a:r>
            <a:r>
              <a:rPr lang="en-US" altLang="zh-CN">
                <a:latin typeface="宋体" panose="02010600030101010101" pitchFamily="2" charset="-122"/>
                <a:cs typeface="Times New Roman" panose="02020603050405020304" pitchFamily="18" charset="0"/>
              </a:rPr>
              <a:t>”</a:t>
            </a:r>
            <a:endParaRPr lang="zh-CN" altLang="en-US"/>
          </a:p>
        </p:txBody>
      </p:sp>
    </p:spTree>
    <p:custDataLst>
      <p:tags r:id="rId2"/>
    </p:custData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395288" y="1474964"/>
            <a:ext cx="1282723" cy="369332"/>
          </a:xfrm>
          <a:prstGeom prst="rect">
            <a:avLst/>
          </a:prstGeom>
        </p:spPr>
        <p:txBody>
          <a:bodyPr wrap="none">
            <a:spAutoFit/>
          </a:bodyPr>
          <a:lstStyle/>
          <a:p>
            <a:r>
              <a:rPr lang="zh-CN" altLang="en-US"/>
              <a:t>2.下载配置</a:t>
            </a:r>
            <a:endParaRPr lang="zh-CN" altLang="en-US"/>
          </a:p>
        </p:txBody>
      </p:sp>
      <p:sp>
        <p:nvSpPr>
          <p:cNvPr id="6" name="矩形 5"/>
          <p:cNvSpPr/>
          <p:nvPr/>
        </p:nvSpPr>
        <p:spPr>
          <a:xfrm>
            <a:off x="369325" y="2078820"/>
            <a:ext cx="4572000" cy="646331"/>
          </a:xfrm>
          <a:prstGeom prst="rect">
            <a:avLst/>
          </a:prstGeom>
        </p:spPr>
        <p:txBody>
          <a:bodyPr>
            <a:spAutoFit/>
          </a:bodyPr>
          <a:lstStyle/>
          <a:p>
            <a:r>
              <a:rPr lang="en-US" altLang="zh-CN">
                <a:latin typeface="Times New Roman" panose="02020603050405020304" pitchFamily="18" charset="0"/>
              </a:rPr>
              <a:t>1</a:t>
            </a:r>
            <a:r>
              <a:rPr lang="zh-CN" altLang="zh-CN">
                <a:latin typeface="Times New Roman" panose="02020603050405020304" pitchFamily="18" charset="0"/>
                <a:cs typeface="Times New Roman" panose="02020603050405020304" pitchFamily="18" charset="0"/>
              </a:rPr>
              <a:t>）使用设备配套的</a:t>
            </a:r>
            <a:r>
              <a:rPr lang="en-US" altLang="zh-CN">
                <a:latin typeface="Times New Roman" panose="02020603050405020304" pitchFamily="18" charset="0"/>
              </a:rPr>
              <a:t>USB</a:t>
            </a:r>
            <a:r>
              <a:rPr lang="zh-CN" altLang="zh-CN">
                <a:latin typeface="Times New Roman" panose="02020603050405020304" pitchFamily="18" charset="0"/>
                <a:cs typeface="Times New Roman" panose="02020603050405020304" pitchFamily="18" charset="0"/>
              </a:rPr>
              <a:t>下载线连接计算机与模块，点击“</a:t>
            </a:r>
            <a:r>
              <a:rPr lang="en-US" altLang="zh-CN">
                <a:latin typeface="Times New Roman" panose="02020603050405020304" pitchFamily="18" charset="0"/>
              </a:rPr>
              <a:t>Connect</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按钮连接设备</a:t>
            </a:r>
            <a:endParaRPr lang="zh-CN" altLang="en-US"/>
          </a:p>
        </p:txBody>
      </p:sp>
      <p:pic>
        <p:nvPicPr>
          <p:cNvPr id="17" name="图片 16"/>
          <p:cNvPicPr/>
          <p:nvPr/>
        </p:nvPicPr>
        <p:blipFill>
          <a:blip r:embed="rId1">
            <a:extLst>
              <a:ext uri="{28A0092B-C50C-407E-A947-70E740481C1C}">
                <a14:useLocalDpi xmlns:a14="http://schemas.microsoft.com/office/drawing/2010/main" val="0"/>
              </a:ext>
            </a:extLst>
          </a:blip>
          <a:srcRect l="26999" t="13490" r="53525" b="71616"/>
          <a:stretch>
            <a:fillRect/>
          </a:stretch>
        </p:blipFill>
        <p:spPr bwMode="auto">
          <a:xfrm>
            <a:off x="4971866" y="1600410"/>
            <a:ext cx="3560573" cy="1396542"/>
          </a:xfrm>
          <a:prstGeom prst="rect">
            <a:avLst/>
          </a:prstGeom>
          <a:noFill/>
          <a:ln>
            <a:noFill/>
          </a:ln>
        </p:spPr>
      </p:pic>
      <p:sp>
        <p:nvSpPr>
          <p:cNvPr id="10" name="矩形 9"/>
          <p:cNvSpPr/>
          <p:nvPr/>
        </p:nvSpPr>
        <p:spPr>
          <a:xfrm>
            <a:off x="369325" y="3135310"/>
            <a:ext cx="4602542" cy="369332"/>
          </a:xfrm>
          <a:prstGeom prst="rect">
            <a:avLst/>
          </a:prstGeom>
        </p:spPr>
        <p:txBody>
          <a:bodyPr wrap="none">
            <a:spAutoFit/>
          </a:bodyPr>
          <a:lstStyle/>
          <a:p>
            <a:r>
              <a:rPr lang="en-US" altLang="zh-CN">
                <a:latin typeface="Times New Roman" panose="02020603050405020304" pitchFamily="18" charset="0"/>
              </a:rPr>
              <a:t>2</a:t>
            </a:r>
            <a:r>
              <a:rPr lang="zh-CN" altLang="zh-CN">
                <a:latin typeface="Times New Roman" panose="02020603050405020304" pitchFamily="18" charset="0"/>
                <a:cs typeface="Times New Roman" panose="02020603050405020304" pitchFamily="18" charset="0"/>
              </a:rPr>
              <a:t>）点击</a:t>
            </a:r>
            <a:r>
              <a:rPr lang="en-US" altLang="zh-CN">
                <a:latin typeface="宋体" panose="02010600030101010101" pitchFamily="2" charset="-122"/>
                <a:cs typeface="Times New Roman" panose="02020603050405020304" pitchFamily="18" charset="0"/>
              </a:rPr>
              <a:t>“</a:t>
            </a:r>
            <a:r>
              <a:rPr lang="en-US" altLang="zh-CN">
                <a:latin typeface="Times New Roman" panose="02020603050405020304" pitchFamily="18" charset="0"/>
              </a:rPr>
              <a:t>Download Configration to Device</a:t>
            </a:r>
            <a:r>
              <a:rPr lang="en-US" altLang="zh-CN">
                <a:latin typeface="宋体" panose="02010600030101010101" pitchFamily="2" charset="-122"/>
                <a:cs typeface="Times New Roman" panose="02020603050405020304" pitchFamily="18" charset="0"/>
              </a:rPr>
              <a:t>”</a:t>
            </a:r>
            <a:endParaRPr lang="zh-CN" altLang="en-US"/>
          </a:p>
        </p:txBody>
      </p:sp>
      <p:pic>
        <p:nvPicPr>
          <p:cNvPr id="19" name="图片 18"/>
          <p:cNvPicPr/>
          <p:nvPr/>
        </p:nvPicPr>
        <p:blipFill>
          <a:blip r:embed="rId2">
            <a:extLst>
              <a:ext uri="{28A0092B-C50C-407E-A947-70E740481C1C}">
                <a14:useLocalDpi xmlns:a14="http://schemas.microsoft.com/office/drawing/2010/main" val="0"/>
              </a:ext>
            </a:extLst>
          </a:blip>
          <a:srcRect l="31090" t="15797" r="53207" b="75288"/>
          <a:stretch>
            <a:fillRect/>
          </a:stretch>
        </p:blipFill>
        <p:spPr bwMode="auto">
          <a:xfrm>
            <a:off x="4926743" y="3284984"/>
            <a:ext cx="3605696" cy="1407487"/>
          </a:xfrm>
          <a:prstGeom prst="rect">
            <a:avLst/>
          </a:prstGeom>
          <a:noFill/>
          <a:ln>
            <a:noFill/>
          </a:ln>
        </p:spPr>
      </p:pic>
      <p:sp>
        <p:nvSpPr>
          <p:cNvPr id="12" name="矩形 11"/>
          <p:cNvSpPr/>
          <p:nvPr/>
        </p:nvSpPr>
        <p:spPr>
          <a:xfrm>
            <a:off x="395288" y="3961275"/>
            <a:ext cx="3300904" cy="369332"/>
          </a:xfrm>
          <a:prstGeom prst="rect">
            <a:avLst/>
          </a:prstGeom>
        </p:spPr>
        <p:txBody>
          <a:bodyPr wrap="none">
            <a:spAutoFit/>
          </a:bodyPr>
          <a:lstStyle/>
          <a:p>
            <a:r>
              <a:rPr lang="en-US" altLang="zh-CN" smtClean="0">
                <a:latin typeface="Times New Roman" panose="02020603050405020304" pitchFamily="18" charset="0"/>
              </a:rPr>
              <a:t>3</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程序下载完成后模块先重启</a:t>
            </a:r>
            <a:endParaRPr lang="zh-CN" altLang="en-US"/>
          </a:p>
        </p:txBody>
      </p:sp>
      <p:sp>
        <p:nvSpPr>
          <p:cNvPr id="14" name="矩形 13"/>
          <p:cNvSpPr/>
          <p:nvPr/>
        </p:nvSpPr>
        <p:spPr>
          <a:xfrm>
            <a:off x="354743" y="4906209"/>
            <a:ext cx="4572000" cy="646331"/>
          </a:xfrm>
          <a:prstGeom prst="rect">
            <a:avLst/>
          </a:prstGeom>
        </p:spPr>
        <p:txBody>
          <a:bodyPr>
            <a:spAutoFit/>
          </a:bodyPr>
          <a:lstStyle/>
          <a:p>
            <a:r>
              <a:rPr lang="en-US" altLang="zh-CN" smtClean="0">
                <a:latin typeface="Times New Roman" panose="02020603050405020304" pitchFamily="18" charset="0"/>
              </a:rPr>
              <a:t>4</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重启完成后提示结束，点击“</a:t>
            </a:r>
            <a:r>
              <a:rPr lang="en-US" altLang="zh-CN">
                <a:latin typeface="Times New Roman" panose="02020603050405020304" pitchFamily="18" charset="0"/>
              </a:rPr>
              <a:t>close</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关闭</a:t>
            </a:r>
            <a:r>
              <a:rPr lang="zh-CN" altLang="zh-CN" smtClean="0">
                <a:latin typeface="Times New Roman" panose="02020603050405020304" pitchFamily="18" charset="0"/>
                <a:cs typeface="Times New Roman" panose="02020603050405020304" pitchFamily="18" charset="0"/>
              </a:rPr>
              <a:t>窗口</a:t>
            </a:r>
            <a:r>
              <a:rPr lang="zh-CN" altLang="en-US">
                <a:latin typeface="Times New Roman" panose="02020603050405020304" pitchFamily="18" charset="0"/>
                <a:cs typeface="Times New Roman" panose="02020603050405020304" pitchFamily="18" charset="0"/>
              </a:rPr>
              <a:t>。</a:t>
            </a:r>
            <a:endParaRPr lang="zh-CN" altLang="en-US"/>
          </a:p>
        </p:txBody>
      </p:sp>
      <p:pic>
        <p:nvPicPr>
          <p:cNvPr id="23" name="图片 22"/>
          <p:cNvPicPr/>
          <p:nvPr/>
        </p:nvPicPr>
        <p:blipFill>
          <a:blip r:embed="rId3">
            <a:extLst>
              <a:ext uri="{28A0092B-C50C-407E-A947-70E740481C1C}">
                <a14:useLocalDpi xmlns:a14="http://schemas.microsoft.com/office/drawing/2010/main" val="0"/>
              </a:ext>
            </a:extLst>
          </a:blip>
          <a:srcRect/>
          <a:stretch>
            <a:fillRect/>
          </a:stretch>
        </p:blipFill>
        <p:spPr bwMode="auto">
          <a:xfrm>
            <a:off x="4926744" y="4895888"/>
            <a:ext cx="3605696" cy="1269415"/>
          </a:xfrm>
          <a:prstGeom prst="rect">
            <a:avLst/>
          </a:prstGeom>
          <a:noFill/>
          <a:ln>
            <a:noFill/>
          </a:ln>
        </p:spPr>
      </p:pic>
    </p:spTree>
    <p:custDataLst>
      <p:tags r:id="rId4"/>
    </p:custData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380472" y="1315547"/>
            <a:ext cx="1282723" cy="369332"/>
          </a:xfrm>
          <a:prstGeom prst="rect">
            <a:avLst/>
          </a:prstGeom>
        </p:spPr>
        <p:txBody>
          <a:bodyPr wrap="none">
            <a:spAutoFit/>
          </a:bodyPr>
          <a:lstStyle/>
          <a:p>
            <a:pPr algn="just">
              <a:spcAft>
                <a:spcPts val="0"/>
              </a:spcAft>
            </a:pPr>
            <a:r>
              <a:rPr lang="en-US" altLang="zh-CN" kern="0">
                <a:cs typeface="Times New Roman" panose="02020603050405020304" pitchFamily="18" charset="0"/>
              </a:rPr>
              <a:t>3.</a:t>
            </a:r>
            <a:r>
              <a:rPr lang="zh-CN" altLang="zh-CN" kern="0">
                <a:latin typeface="Times New Roman" panose="02020603050405020304" pitchFamily="18" charset="0"/>
                <a:ea typeface="黑体" panose="02010609060101010101" pitchFamily="49" charset="-122"/>
                <a:cs typeface="Times New Roman" panose="02020603050405020304" pitchFamily="18" charset="0"/>
              </a:rPr>
              <a:t>协议设置</a:t>
            </a:r>
            <a:endParaRPr lang="zh-CN" altLang="zh-CN" kern="100">
              <a:effectLst/>
              <a:cs typeface="Times New Roman" panose="02020603050405020304" pitchFamily="18" charset="0"/>
            </a:endParaRPr>
          </a:p>
        </p:txBody>
      </p:sp>
      <p:sp>
        <p:nvSpPr>
          <p:cNvPr id="5" name="矩形 4"/>
          <p:cNvSpPr/>
          <p:nvPr/>
        </p:nvSpPr>
        <p:spPr>
          <a:xfrm>
            <a:off x="380472" y="2002153"/>
            <a:ext cx="4171513" cy="646331"/>
          </a:xfrm>
          <a:prstGeom prst="rect">
            <a:avLst/>
          </a:prstGeom>
        </p:spPr>
        <p:txBody>
          <a:bodyPr wrap="square">
            <a:spAutoFit/>
          </a:bodyPr>
          <a:lstStyle/>
          <a:p>
            <a:r>
              <a:rPr lang="en-US" altLang="zh-CN">
                <a:latin typeface="Times New Roman" panose="02020603050405020304" pitchFamily="18" charset="0"/>
              </a:rPr>
              <a:t>1</a:t>
            </a:r>
            <a:r>
              <a:rPr lang="zh-CN" altLang="zh-CN">
                <a:latin typeface="Times New Roman" panose="02020603050405020304" pitchFamily="18" charset="0"/>
                <a:cs typeface="Times New Roman" panose="02020603050405020304" pitchFamily="18" charset="0"/>
              </a:rPr>
              <a:t>）打开</a:t>
            </a:r>
            <a:r>
              <a:rPr lang="en-US" altLang="zh-CN">
                <a:latin typeface="Times New Roman" panose="02020603050405020304" pitchFamily="18" charset="0"/>
              </a:rPr>
              <a:t>Anybus NetTool For DeviceNet</a:t>
            </a:r>
            <a:r>
              <a:rPr lang="zh-CN" altLang="zh-CN">
                <a:latin typeface="Times New Roman" panose="02020603050405020304" pitchFamily="18" charset="0"/>
                <a:cs typeface="Times New Roman" panose="02020603050405020304" pitchFamily="18" charset="0"/>
              </a:rPr>
              <a:t>，点击“</a:t>
            </a:r>
            <a:r>
              <a:rPr lang="en-US" altLang="zh-CN">
                <a:latin typeface="Times New Roman" panose="02020603050405020304" pitchFamily="18" charset="0"/>
              </a:rPr>
              <a:t>Configure Driver</a:t>
            </a:r>
            <a:r>
              <a:rPr lang="en-US" altLang="zh-CN">
                <a:latin typeface="宋体" panose="02010600030101010101" pitchFamily="2" charset="-122"/>
                <a:cs typeface="Times New Roman" panose="02020603050405020304" pitchFamily="18" charset="0"/>
              </a:rPr>
              <a:t>”</a:t>
            </a:r>
            <a:endParaRPr lang="zh-CN" altLang="en-US"/>
          </a:p>
        </p:txBody>
      </p:sp>
      <p:pic>
        <p:nvPicPr>
          <p:cNvPr id="18" name="图片 17"/>
          <p:cNvPicPr/>
          <p:nvPr/>
        </p:nvPicPr>
        <p:blipFill>
          <a:blip r:embed="rId1">
            <a:extLst>
              <a:ext uri="{28A0092B-C50C-407E-A947-70E740481C1C}">
                <a14:useLocalDpi xmlns:a14="http://schemas.microsoft.com/office/drawing/2010/main" val="0"/>
              </a:ext>
            </a:extLst>
          </a:blip>
          <a:srcRect l="25282" t="4176" r="28123" b="77440"/>
          <a:stretch>
            <a:fillRect/>
          </a:stretch>
        </p:blipFill>
        <p:spPr bwMode="auto">
          <a:xfrm>
            <a:off x="4572000" y="1885898"/>
            <a:ext cx="3967480" cy="878840"/>
          </a:xfrm>
          <a:prstGeom prst="rect">
            <a:avLst/>
          </a:prstGeom>
          <a:noFill/>
          <a:ln>
            <a:noFill/>
          </a:ln>
        </p:spPr>
      </p:pic>
      <p:sp>
        <p:nvSpPr>
          <p:cNvPr id="7" name="矩形 6"/>
          <p:cNvSpPr/>
          <p:nvPr/>
        </p:nvSpPr>
        <p:spPr>
          <a:xfrm>
            <a:off x="380472" y="3016881"/>
            <a:ext cx="4572000" cy="646331"/>
          </a:xfrm>
          <a:prstGeom prst="rect">
            <a:avLst/>
          </a:prstGeom>
        </p:spPr>
        <p:txBody>
          <a:bodyPr>
            <a:spAutoFit/>
          </a:bodyPr>
          <a:lstStyle/>
          <a:p>
            <a:r>
              <a:rPr lang="en-US" altLang="zh-CN">
                <a:latin typeface="Times New Roman" panose="02020603050405020304" pitchFamily="18" charset="0"/>
              </a:rPr>
              <a:t>2</a:t>
            </a:r>
            <a:r>
              <a:rPr lang="zh-CN" altLang="zh-CN">
                <a:latin typeface="Times New Roman" panose="02020603050405020304" pitchFamily="18" charset="0"/>
                <a:cs typeface="Times New Roman" panose="02020603050405020304" pitchFamily="18" charset="0"/>
              </a:rPr>
              <a:t>）选中</a:t>
            </a:r>
            <a:r>
              <a:rPr lang="en-US" altLang="zh-CN">
                <a:latin typeface="宋体" panose="02010600030101010101" pitchFamily="2" charset="-122"/>
                <a:cs typeface="Times New Roman" panose="02020603050405020304" pitchFamily="18" charset="0"/>
              </a:rPr>
              <a:t>“</a:t>
            </a:r>
            <a:r>
              <a:rPr lang="en-US" altLang="zh-CN">
                <a:latin typeface="Times New Roman" panose="02020603050405020304" pitchFamily="18" charset="0"/>
              </a:rPr>
              <a:t>Anybus Transport Providers -Ver 1.9</a:t>
            </a:r>
            <a:r>
              <a:rPr lang="zh-CN" altLang="zh-CN">
                <a:latin typeface="Times New Roman" panose="02020603050405020304" pitchFamily="18" charset="0"/>
                <a:cs typeface="Times New Roman" panose="02020603050405020304" pitchFamily="18" charset="0"/>
              </a:rPr>
              <a:t>”，点击“</a:t>
            </a:r>
            <a:r>
              <a:rPr lang="en-US" altLang="zh-CN">
                <a:latin typeface="Times New Roman" panose="02020603050405020304" pitchFamily="18" charset="0"/>
              </a:rPr>
              <a:t>OK</a:t>
            </a:r>
            <a:r>
              <a:rPr lang="zh-CN" altLang="zh-CN">
                <a:latin typeface="Times New Roman" panose="02020603050405020304" pitchFamily="18" charset="0"/>
                <a:cs typeface="Times New Roman" panose="02020603050405020304" pitchFamily="18" charset="0"/>
              </a:rPr>
              <a:t>”</a:t>
            </a:r>
            <a:endParaRPr lang="zh-CN" altLang="en-US"/>
          </a:p>
        </p:txBody>
      </p:sp>
      <p:pic>
        <p:nvPicPr>
          <p:cNvPr id="20" name="图片 19"/>
          <p:cNvPicPr/>
          <p:nvPr/>
        </p:nvPicPr>
        <p:blipFill>
          <a:blip r:embed="rId2">
            <a:extLst>
              <a:ext uri="{28A0092B-C50C-407E-A947-70E740481C1C}">
                <a14:useLocalDpi xmlns:a14="http://schemas.microsoft.com/office/drawing/2010/main" val="0"/>
              </a:ext>
            </a:extLst>
          </a:blip>
          <a:srcRect/>
          <a:stretch>
            <a:fillRect/>
          </a:stretch>
        </p:blipFill>
        <p:spPr bwMode="auto">
          <a:xfrm>
            <a:off x="4606272" y="2955838"/>
            <a:ext cx="3933208" cy="1401539"/>
          </a:xfrm>
          <a:prstGeom prst="rect">
            <a:avLst/>
          </a:prstGeom>
          <a:noFill/>
          <a:ln>
            <a:noFill/>
          </a:ln>
        </p:spPr>
      </p:pic>
      <p:sp>
        <p:nvSpPr>
          <p:cNvPr id="8" name="矩形 7"/>
          <p:cNvSpPr/>
          <p:nvPr/>
        </p:nvSpPr>
        <p:spPr>
          <a:xfrm>
            <a:off x="393080" y="4548477"/>
            <a:ext cx="2056973" cy="369332"/>
          </a:xfrm>
          <a:prstGeom prst="rect">
            <a:avLst/>
          </a:prstGeom>
        </p:spPr>
        <p:txBody>
          <a:bodyPr wrap="none">
            <a:spAutoFit/>
          </a:bodyPr>
          <a:lstStyle/>
          <a:p>
            <a:r>
              <a:rPr lang="en-US" altLang="zh-CN">
                <a:latin typeface="Times New Roman" panose="02020603050405020304" pitchFamily="18" charset="0"/>
              </a:rPr>
              <a:t>3</a:t>
            </a:r>
            <a:r>
              <a:rPr lang="zh-CN" altLang="zh-CN">
                <a:latin typeface="Times New Roman" panose="02020603050405020304" pitchFamily="18" charset="0"/>
                <a:cs typeface="Times New Roman" panose="02020603050405020304" pitchFamily="18" charset="0"/>
              </a:rPr>
              <a:t>）点击“</a:t>
            </a:r>
            <a:r>
              <a:rPr lang="en-US" altLang="zh-CN">
                <a:latin typeface="Times New Roman" panose="02020603050405020304" pitchFamily="18" charset="0"/>
              </a:rPr>
              <a:t>Create</a:t>
            </a:r>
            <a:r>
              <a:rPr lang="en-US" altLang="zh-CN">
                <a:latin typeface="宋体" panose="02010600030101010101" pitchFamily="2" charset="-122"/>
                <a:cs typeface="Times New Roman" panose="02020603050405020304" pitchFamily="18" charset="0"/>
              </a:rPr>
              <a:t>”</a:t>
            </a:r>
            <a:endParaRPr lang="zh-CN" altLang="en-US"/>
          </a:p>
        </p:txBody>
      </p:sp>
      <p:pic>
        <p:nvPicPr>
          <p:cNvPr id="22" name="图片 21"/>
          <p:cNvPicPr/>
          <p:nvPr/>
        </p:nvPicPr>
        <p:blipFill>
          <a:blip r:embed="rId3">
            <a:extLst>
              <a:ext uri="{28A0092B-C50C-407E-A947-70E740481C1C}">
                <a14:useLocalDpi xmlns:a14="http://schemas.microsoft.com/office/drawing/2010/main" val="0"/>
              </a:ext>
            </a:extLst>
          </a:blip>
          <a:srcRect/>
          <a:stretch>
            <a:fillRect/>
          </a:stretch>
        </p:blipFill>
        <p:spPr bwMode="auto">
          <a:xfrm>
            <a:off x="4606272" y="4548477"/>
            <a:ext cx="3933208" cy="1328795"/>
          </a:xfrm>
          <a:prstGeom prst="rect">
            <a:avLst/>
          </a:prstGeom>
          <a:noFill/>
          <a:ln>
            <a:noFill/>
          </a:ln>
        </p:spPr>
      </p:pic>
    </p:spTree>
    <p:custDataLst>
      <p:tags r:id="rId4"/>
    </p:custDataLst>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395288" y="1464087"/>
            <a:ext cx="3471197" cy="646331"/>
          </a:xfrm>
          <a:prstGeom prst="rect">
            <a:avLst/>
          </a:prstGeom>
        </p:spPr>
        <p:txBody>
          <a:bodyPr wrap="square">
            <a:spAutoFit/>
          </a:bodyPr>
          <a:lstStyle/>
          <a:p>
            <a:r>
              <a:rPr lang="en-US" altLang="zh-CN">
                <a:latin typeface="Times New Roman" panose="02020603050405020304" pitchFamily="18" charset="0"/>
              </a:rPr>
              <a:t>4</a:t>
            </a:r>
            <a:r>
              <a:rPr lang="zh-CN" altLang="zh-CN">
                <a:latin typeface="Times New Roman" panose="02020603050405020304" pitchFamily="18" charset="0"/>
                <a:cs typeface="Times New Roman" panose="02020603050405020304" pitchFamily="18" charset="0"/>
              </a:rPr>
              <a:t>）选择“</a:t>
            </a:r>
            <a:r>
              <a:rPr lang="en-US" altLang="zh-CN">
                <a:latin typeface="Times New Roman" panose="02020603050405020304" pitchFamily="18" charset="0"/>
              </a:rPr>
              <a:t>Ethernet Transport Provider 2.11.1.2</a:t>
            </a:r>
            <a:r>
              <a:rPr lang="zh-CN" altLang="zh-CN">
                <a:latin typeface="Times New Roman" panose="02020603050405020304" pitchFamily="18" charset="0"/>
                <a:cs typeface="Times New Roman" panose="02020603050405020304" pitchFamily="18" charset="0"/>
              </a:rPr>
              <a:t>”，点击“</a:t>
            </a:r>
            <a:r>
              <a:rPr lang="en-US" altLang="zh-CN">
                <a:latin typeface="Times New Roman" panose="02020603050405020304" pitchFamily="18" charset="0"/>
              </a:rPr>
              <a:t>OK</a:t>
            </a:r>
            <a:r>
              <a:rPr lang="zh-CN" altLang="zh-CN">
                <a:latin typeface="Times New Roman" panose="02020603050405020304" pitchFamily="18" charset="0"/>
                <a:cs typeface="Times New Roman" panose="02020603050405020304" pitchFamily="18" charset="0"/>
              </a:rPr>
              <a:t>”</a:t>
            </a:r>
            <a:endParaRPr lang="zh-CN" altLang="en-US"/>
          </a:p>
        </p:txBody>
      </p:sp>
      <p:sp>
        <p:nvSpPr>
          <p:cNvPr id="6" name="矩形 5"/>
          <p:cNvSpPr/>
          <p:nvPr/>
        </p:nvSpPr>
        <p:spPr>
          <a:xfrm>
            <a:off x="374494" y="2661726"/>
            <a:ext cx="3172663" cy="369332"/>
          </a:xfrm>
          <a:prstGeom prst="rect">
            <a:avLst/>
          </a:prstGeom>
        </p:spPr>
        <p:txBody>
          <a:bodyPr wrap="square">
            <a:spAutoFit/>
          </a:bodyPr>
          <a:lstStyle/>
          <a:p>
            <a:r>
              <a:rPr lang="en-US" altLang="zh-CN" smtClean="0">
                <a:latin typeface="Times New Roman" panose="02020603050405020304" pitchFamily="18" charset="0"/>
              </a:rPr>
              <a:t>5</a:t>
            </a:r>
            <a:r>
              <a:rPr lang="zh-CN" altLang="zh-CN" smtClean="0">
                <a:latin typeface="Times New Roman" panose="02020603050405020304" pitchFamily="18" charset="0"/>
                <a:cs typeface="Times New Roman" panose="02020603050405020304" pitchFamily="18" charset="0"/>
              </a:rPr>
              <a:t>）输入名称，点击“</a:t>
            </a:r>
            <a:r>
              <a:rPr lang="en-US" altLang="zh-CN" smtClean="0">
                <a:latin typeface="Times New Roman" panose="02020603050405020304" pitchFamily="18" charset="0"/>
              </a:rPr>
              <a:t>OK</a:t>
            </a:r>
            <a:r>
              <a:rPr lang="zh-CN" altLang="zh-CN" smtClean="0">
                <a:latin typeface="Times New Roman" panose="02020603050405020304" pitchFamily="18" charset="0"/>
                <a:cs typeface="Times New Roman" panose="02020603050405020304" pitchFamily="18" charset="0"/>
              </a:rPr>
              <a:t>”</a:t>
            </a:r>
            <a:endParaRPr lang="zh-CN" altLang="en-US"/>
          </a:p>
        </p:txBody>
      </p:sp>
      <p:sp>
        <p:nvSpPr>
          <p:cNvPr id="9" name="矩形 8"/>
          <p:cNvSpPr/>
          <p:nvPr/>
        </p:nvSpPr>
        <p:spPr>
          <a:xfrm>
            <a:off x="391864" y="3582366"/>
            <a:ext cx="3172663" cy="369332"/>
          </a:xfrm>
          <a:prstGeom prst="rect">
            <a:avLst/>
          </a:prstGeom>
        </p:spPr>
        <p:txBody>
          <a:bodyPr wrap="none">
            <a:spAutoFit/>
          </a:bodyPr>
          <a:lstStyle/>
          <a:p>
            <a:r>
              <a:rPr lang="en-US" altLang="zh-CN">
                <a:latin typeface="Times New Roman" panose="02020603050405020304" pitchFamily="18" charset="0"/>
              </a:rPr>
              <a:t>6</a:t>
            </a:r>
            <a:r>
              <a:rPr lang="zh-CN" altLang="zh-CN">
                <a:latin typeface="Times New Roman" panose="02020603050405020304" pitchFamily="18" charset="0"/>
                <a:cs typeface="Times New Roman" panose="02020603050405020304" pitchFamily="18" charset="0"/>
              </a:rPr>
              <a:t>）点击“</a:t>
            </a:r>
            <a:r>
              <a:rPr lang="en-US" altLang="zh-CN">
                <a:latin typeface="Times New Roman" panose="02020603050405020304" pitchFamily="18" charset="0"/>
              </a:rPr>
              <a:t>OK</a:t>
            </a:r>
            <a:r>
              <a:rPr lang="zh-CN" altLang="zh-CN">
                <a:latin typeface="Times New Roman" panose="02020603050405020304" pitchFamily="18" charset="0"/>
                <a:cs typeface="Times New Roman" panose="02020603050405020304" pitchFamily="18" charset="0"/>
              </a:rPr>
              <a:t>”返回上级</a:t>
            </a:r>
            <a:r>
              <a:rPr lang="zh-CN" altLang="zh-CN" smtClean="0">
                <a:latin typeface="Times New Roman" panose="02020603050405020304" pitchFamily="18" charset="0"/>
                <a:cs typeface="Times New Roman" panose="02020603050405020304" pitchFamily="18" charset="0"/>
              </a:rPr>
              <a:t>菜单</a:t>
            </a:r>
            <a:endParaRPr lang="zh-CN" altLang="en-US"/>
          </a:p>
        </p:txBody>
      </p:sp>
      <p:sp>
        <p:nvSpPr>
          <p:cNvPr id="10" name="矩形 9"/>
          <p:cNvSpPr/>
          <p:nvPr/>
        </p:nvSpPr>
        <p:spPr>
          <a:xfrm>
            <a:off x="374494" y="4576660"/>
            <a:ext cx="3333409" cy="646331"/>
          </a:xfrm>
          <a:prstGeom prst="rect">
            <a:avLst/>
          </a:prstGeom>
        </p:spPr>
        <p:txBody>
          <a:bodyPr wrap="square">
            <a:spAutoFit/>
          </a:bodyPr>
          <a:lstStyle/>
          <a:p>
            <a:r>
              <a:rPr lang="en-US" altLang="zh-CN" smtClean="0">
                <a:latin typeface="Times New Roman" panose="02020603050405020304" pitchFamily="18" charset="0"/>
              </a:rPr>
              <a:t>7</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选择“</a:t>
            </a:r>
            <a:r>
              <a:rPr lang="en-US" altLang="zh-CN">
                <a:latin typeface="Times New Roman" panose="02020603050405020304" pitchFamily="18" charset="0"/>
              </a:rPr>
              <a:t>Anybus-M DEV Rer 3.4</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，拖到右边窗口</a:t>
            </a:r>
            <a:endParaRPr lang="zh-CN" altLang="en-US"/>
          </a:p>
        </p:txBody>
      </p:sp>
      <p:pic>
        <p:nvPicPr>
          <p:cNvPr id="21" name="图片 20"/>
          <p:cNvPicPr/>
          <p:nvPr/>
        </p:nvPicPr>
        <p:blipFill>
          <a:blip r:embed="rId1">
            <a:extLst>
              <a:ext uri="{28A0092B-C50C-407E-A947-70E740481C1C}">
                <a14:useLocalDpi xmlns:a14="http://schemas.microsoft.com/office/drawing/2010/main" val="0"/>
              </a:ext>
            </a:extLst>
          </a:blip>
          <a:srcRect/>
          <a:stretch>
            <a:fillRect/>
          </a:stretch>
        </p:blipFill>
        <p:spPr bwMode="auto">
          <a:xfrm>
            <a:off x="3796695" y="1154492"/>
            <a:ext cx="4916554" cy="4592951"/>
          </a:xfrm>
          <a:prstGeom prst="rect">
            <a:avLst/>
          </a:prstGeom>
          <a:noFill/>
          <a:ln>
            <a:noFill/>
          </a:ln>
        </p:spPr>
      </p:pic>
    </p:spTree>
    <p:custDataLst>
      <p:tags r:id="rId2"/>
    </p:custDataLst>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395288" y="1696137"/>
            <a:ext cx="3057247" cy="369332"/>
          </a:xfrm>
          <a:prstGeom prst="rect">
            <a:avLst/>
          </a:prstGeom>
        </p:spPr>
        <p:txBody>
          <a:bodyPr wrap="none">
            <a:spAutoFit/>
          </a:bodyPr>
          <a:lstStyle/>
          <a:p>
            <a:r>
              <a:rPr lang="en-US" altLang="zh-CN" smtClean="0">
                <a:latin typeface="Times New Roman" panose="02020603050405020304" pitchFamily="18" charset="0"/>
                <a:cs typeface="Times New Roman" panose="02020603050405020304" pitchFamily="18" charset="0"/>
              </a:rPr>
              <a:t>8</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分配地址</a:t>
            </a:r>
            <a:r>
              <a:rPr lang="en-US" altLang="zh-CN">
                <a:latin typeface="Times New Roman" panose="02020603050405020304" pitchFamily="18" charset="0"/>
              </a:rPr>
              <a:t>1</a:t>
            </a:r>
            <a:r>
              <a:rPr lang="zh-CN" altLang="zh-CN">
                <a:latin typeface="Times New Roman" panose="02020603050405020304" pitchFamily="18" charset="0"/>
                <a:cs typeface="Times New Roman" panose="02020603050405020304" pitchFamily="18" charset="0"/>
              </a:rPr>
              <a:t>，点击“</a:t>
            </a:r>
            <a:r>
              <a:rPr lang="en-US" altLang="zh-CN">
                <a:latin typeface="Times New Roman" panose="02020603050405020304" pitchFamily="18" charset="0"/>
              </a:rPr>
              <a:t>OK</a:t>
            </a:r>
            <a:r>
              <a:rPr lang="zh-CN" altLang="zh-CN">
                <a:latin typeface="Times New Roman" panose="02020603050405020304" pitchFamily="18" charset="0"/>
                <a:cs typeface="Times New Roman" panose="02020603050405020304" pitchFamily="18" charset="0"/>
              </a:rPr>
              <a:t>”</a:t>
            </a:r>
            <a:endParaRPr lang="zh-CN" altLang="en-US"/>
          </a:p>
        </p:txBody>
      </p:sp>
      <p:pic>
        <p:nvPicPr>
          <p:cNvPr id="14" name="图片 13"/>
          <p:cNvPicPr/>
          <p:nvPr/>
        </p:nvPicPr>
        <p:blipFill>
          <a:blip r:embed="rId1">
            <a:extLst>
              <a:ext uri="{28A0092B-C50C-407E-A947-70E740481C1C}">
                <a14:useLocalDpi xmlns:a14="http://schemas.microsoft.com/office/drawing/2010/main" val="0"/>
              </a:ext>
            </a:extLst>
          </a:blip>
          <a:srcRect/>
          <a:stretch>
            <a:fillRect/>
          </a:stretch>
        </p:blipFill>
        <p:spPr bwMode="auto">
          <a:xfrm>
            <a:off x="683568" y="3920444"/>
            <a:ext cx="1885687" cy="1209660"/>
          </a:xfrm>
          <a:prstGeom prst="rect">
            <a:avLst/>
          </a:prstGeom>
          <a:noFill/>
          <a:ln>
            <a:noFill/>
          </a:ln>
        </p:spPr>
      </p:pic>
      <p:sp>
        <p:nvSpPr>
          <p:cNvPr id="5" name="矩形 4"/>
          <p:cNvSpPr/>
          <p:nvPr/>
        </p:nvSpPr>
        <p:spPr>
          <a:xfrm>
            <a:off x="377353" y="2324768"/>
            <a:ext cx="3330551" cy="646331"/>
          </a:xfrm>
          <a:prstGeom prst="rect">
            <a:avLst/>
          </a:prstGeom>
        </p:spPr>
        <p:txBody>
          <a:bodyPr wrap="square">
            <a:spAutoFit/>
          </a:bodyPr>
          <a:lstStyle/>
          <a:p>
            <a:r>
              <a:rPr lang="en-US" altLang="zh-CN" smtClean="0">
                <a:latin typeface="Times New Roman" panose="02020603050405020304" pitchFamily="18" charset="0"/>
                <a:cs typeface="Times New Roman" panose="02020603050405020304" pitchFamily="18" charset="0"/>
              </a:rPr>
              <a:t>9</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拖动“</a:t>
            </a:r>
            <a:r>
              <a:rPr lang="en-US" altLang="zh-CN">
                <a:latin typeface="Times New Roman" panose="02020603050405020304" pitchFamily="18" charset="0"/>
              </a:rPr>
              <a:t>Molex SST-DN4 Scanner Rer 4.2</a:t>
            </a:r>
            <a:r>
              <a:rPr lang="zh-CN" altLang="zh-CN">
                <a:latin typeface="Times New Roman" panose="02020603050405020304" pitchFamily="18" charset="0"/>
                <a:cs typeface="Times New Roman" panose="02020603050405020304" pitchFamily="18" charset="0"/>
              </a:rPr>
              <a:t>”到右边窗口</a:t>
            </a:r>
            <a:endParaRPr lang="zh-CN" altLang="en-US"/>
          </a:p>
        </p:txBody>
      </p:sp>
      <p:pic>
        <p:nvPicPr>
          <p:cNvPr id="16" name="图片 15"/>
          <p:cNvPicPr/>
          <p:nvPr/>
        </p:nvPicPr>
        <p:blipFill>
          <a:blip r:embed="rId2">
            <a:extLst>
              <a:ext uri="{28A0092B-C50C-407E-A947-70E740481C1C}">
                <a14:useLocalDpi xmlns:a14="http://schemas.microsoft.com/office/drawing/2010/main" val="0"/>
              </a:ext>
            </a:extLst>
          </a:blip>
          <a:srcRect/>
          <a:stretch>
            <a:fillRect/>
          </a:stretch>
        </p:blipFill>
        <p:spPr bwMode="auto">
          <a:xfrm>
            <a:off x="3347865" y="1196752"/>
            <a:ext cx="5112568" cy="4939321"/>
          </a:xfrm>
          <a:prstGeom prst="rect">
            <a:avLst/>
          </a:prstGeom>
          <a:noFill/>
          <a:ln>
            <a:noFill/>
          </a:ln>
        </p:spPr>
      </p:pic>
      <p:sp>
        <p:nvSpPr>
          <p:cNvPr id="7" name="矩形 6"/>
          <p:cNvSpPr/>
          <p:nvPr/>
        </p:nvSpPr>
        <p:spPr>
          <a:xfrm>
            <a:off x="359105" y="3232420"/>
            <a:ext cx="3172663" cy="369332"/>
          </a:xfrm>
          <a:prstGeom prst="rect">
            <a:avLst/>
          </a:prstGeom>
        </p:spPr>
        <p:txBody>
          <a:bodyPr wrap="none">
            <a:spAutoFit/>
          </a:bodyPr>
          <a:lstStyle/>
          <a:p>
            <a:r>
              <a:rPr lang="en-US" altLang="zh-CN" smtClean="0">
                <a:latin typeface="Times New Roman" panose="02020603050405020304" pitchFamily="18" charset="0"/>
              </a:rPr>
              <a:t>10</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修改地址</a:t>
            </a:r>
            <a:r>
              <a:rPr lang="en-US" altLang="zh-CN">
                <a:latin typeface="Times New Roman" panose="02020603050405020304" pitchFamily="18" charset="0"/>
              </a:rPr>
              <a:t>2</a:t>
            </a:r>
            <a:r>
              <a:rPr lang="zh-CN" altLang="zh-CN">
                <a:latin typeface="Times New Roman" panose="02020603050405020304" pitchFamily="18" charset="0"/>
                <a:cs typeface="Times New Roman" panose="02020603050405020304" pitchFamily="18" charset="0"/>
              </a:rPr>
              <a:t>，点击“</a:t>
            </a:r>
            <a:r>
              <a:rPr lang="en-US" altLang="zh-CN">
                <a:latin typeface="Times New Roman" panose="02020603050405020304" pitchFamily="18" charset="0"/>
              </a:rPr>
              <a:t>OK</a:t>
            </a:r>
            <a:r>
              <a:rPr lang="zh-CN" altLang="zh-CN">
                <a:latin typeface="Times New Roman" panose="02020603050405020304" pitchFamily="18" charset="0"/>
                <a:cs typeface="Times New Roman" panose="02020603050405020304" pitchFamily="18" charset="0"/>
              </a:rPr>
              <a:t>”</a:t>
            </a:r>
            <a:endParaRPr lang="zh-CN" altLang="en-US"/>
          </a:p>
        </p:txBody>
      </p:sp>
    </p:spTree>
    <p:custDataLst>
      <p:tags r:id="rId3"/>
    </p:custDataLst>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9" name="图片 8"/>
          <p:cNvPicPr/>
          <p:nvPr/>
        </p:nvPicPr>
        <p:blipFill>
          <a:blip r:embed="rId1">
            <a:extLst>
              <a:ext uri="{28A0092B-C50C-407E-A947-70E740481C1C}">
                <a14:useLocalDpi xmlns:a14="http://schemas.microsoft.com/office/drawing/2010/main" val="0"/>
              </a:ext>
            </a:extLst>
          </a:blip>
          <a:srcRect l="28714" t="15417" r="34084" b="65491"/>
          <a:stretch>
            <a:fillRect/>
          </a:stretch>
        </p:blipFill>
        <p:spPr bwMode="auto">
          <a:xfrm>
            <a:off x="4572000" y="1194342"/>
            <a:ext cx="3923057" cy="1576373"/>
          </a:xfrm>
          <a:prstGeom prst="rect">
            <a:avLst/>
          </a:prstGeom>
          <a:noFill/>
          <a:ln>
            <a:noFill/>
          </a:ln>
        </p:spPr>
      </p:pic>
      <p:sp>
        <p:nvSpPr>
          <p:cNvPr id="4" name="矩形 3"/>
          <p:cNvSpPr/>
          <p:nvPr/>
        </p:nvSpPr>
        <p:spPr>
          <a:xfrm>
            <a:off x="395288" y="1444624"/>
            <a:ext cx="3942184" cy="646331"/>
          </a:xfrm>
          <a:prstGeom prst="rect">
            <a:avLst/>
          </a:prstGeom>
        </p:spPr>
        <p:txBody>
          <a:bodyPr wrap="square">
            <a:spAutoFit/>
          </a:bodyPr>
          <a:lstStyle/>
          <a:p>
            <a:r>
              <a:rPr lang="en-US" altLang="zh-CN" smtClean="0">
                <a:latin typeface="Times New Roman" panose="02020603050405020304" pitchFamily="18" charset="0"/>
              </a:rPr>
              <a:t>11</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双击“</a:t>
            </a:r>
            <a:r>
              <a:rPr lang="en-US" altLang="zh-CN">
                <a:latin typeface="Times New Roman" panose="02020603050405020304" pitchFamily="18" charset="0"/>
              </a:rPr>
              <a:t>Anybus-M DEV ”</a:t>
            </a:r>
            <a:r>
              <a:rPr lang="zh-CN" altLang="zh-CN">
                <a:latin typeface="Times New Roman" panose="02020603050405020304" pitchFamily="18" charset="0"/>
                <a:cs typeface="Times New Roman" panose="02020603050405020304" pitchFamily="18" charset="0"/>
              </a:rPr>
              <a:t>把“</a:t>
            </a:r>
            <a:r>
              <a:rPr lang="en-US" altLang="zh-CN">
                <a:latin typeface="Times New Roman" panose="02020603050405020304" pitchFamily="18" charset="0"/>
              </a:rPr>
              <a:t>Master state </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改为“</a:t>
            </a:r>
            <a:r>
              <a:rPr lang="en-US" altLang="zh-CN">
                <a:latin typeface="Times New Roman" panose="02020603050405020304" pitchFamily="18" charset="0"/>
              </a:rPr>
              <a:t>Idle</a:t>
            </a:r>
            <a:r>
              <a:rPr lang="en-US" altLang="zh-CN">
                <a:latin typeface="宋体" panose="02010600030101010101" pitchFamily="2" charset="-122"/>
                <a:cs typeface="Times New Roman" panose="02020603050405020304" pitchFamily="18" charset="0"/>
              </a:rPr>
              <a:t>”</a:t>
            </a:r>
            <a:endParaRPr lang="zh-CN" altLang="en-US"/>
          </a:p>
        </p:txBody>
      </p:sp>
      <p:sp>
        <p:nvSpPr>
          <p:cNvPr id="5" name="矩形 4"/>
          <p:cNvSpPr/>
          <p:nvPr/>
        </p:nvSpPr>
        <p:spPr>
          <a:xfrm>
            <a:off x="380605" y="2335562"/>
            <a:ext cx="4176712" cy="646331"/>
          </a:xfrm>
          <a:prstGeom prst="rect">
            <a:avLst/>
          </a:prstGeom>
        </p:spPr>
        <p:txBody>
          <a:bodyPr wrap="square">
            <a:spAutoFit/>
          </a:bodyPr>
          <a:lstStyle/>
          <a:p>
            <a:r>
              <a:rPr lang="en-US" altLang="zh-CN" smtClean="0">
                <a:latin typeface="Times New Roman" panose="02020603050405020304" pitchFamily="18" charset="0"/>
              </a:rPr>
              <a:t>12</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选择“</a:t>
            </a:r>
            <a:r>
              <a:rPr lang="en-US" altLang="zh-CN">
                <a:latin typeface="Times New Roman" panose="02020603050405020304" pitchFamily="18" charset="0"/>
              </a:rPr>
              <a:t>Scanlist</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菜单，依次选中左边栏的两项按“</a:t>
            </a:r>
            <a:r>
              <a:rPr lang="en-US" altLang="zh-CN">
                <a:latin typeface="Times New Roman" panose="02020603050405020304" pitchFamily="18" charset="0"/>
              </a:rPr>
              <a:t>add</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按钮添加到右边栏</a:t>
            </a:r>
            <a:endParaRPr lang="zh-CN" altLang="en-US"/>
          </a:p>
        </p:txBody>
      </p:sp>
      <p:sp>
        <p:nvSpPr>
          <p:cNvPr id="6" name="矩形 5"/>
          <p:cNvSpPr/>
          <p:nvPr/>
        </p:nvSpPr>
        <p:spPr>
          <a:xfrm>
            <a:off x="395288" y="3383836"/>
            <a:ext cx="4191395" cy="923330"/>
          </a:xfrm>
          <a:prstGeom prst="rect">
            <a:avLst/>
          </a:prstGeom>
        </p:spPr>
        <p:txBody>
          <a:bodyPr wrap="square">
            <a:spAutoFit/>
          </a:bodyPr>
          <a:lstStyle/>
          <a:p>
            <a:r>
              <a:rPr lang="en-US" altLang="zh-CN" smtClean="0">
                <a:latin typeface="Times New Roman" panose="02020603050405020304" pitchFamily="18" charset="0"/>
              </a:rPr>
              <a:t>13</a:t>
            </a:r>
            <a:r>
              <a:rPr lang="zh-CN" altLang="zh-CN" smtClean="0">
                <a:latin typeface="Times New Roman" panose="02020603050405020304" pitchFamily="18" charset="0"/>
                <a:cs typeface="Times New Roman" panose="02020603050405020304" pitchFamily="18" charset="0"/>
              </a:rPr>
              <a:t>）在添加“</a:t>
            </a:r>
            <a:r>
              <a:rPr lang="en-US" altLang="zh-CN" smtClean="0">
                <a:latin typeface="Times New Roman" panose="02020603050405020304" pitchFamily="18" charset="0"/>
              </a:rPr>
              <a:t>Molex SST-DN4 Scanner</a:t>
            </a:r>
            <a:r>
              <a:rPr lang="en-US" altLang="zh-CN" smtClean="0">
                <a:latin typeface="宋体" panose="02010600030101010101" pitchFamily="2" charset="-122"/>
                <a:cs typeface="Times New Roman" panose="02020603050405020304" pitchFamily="18" charset="0"/>
              </a:rPr>
              <a:t>”</a:t>
            </a:r>
            <a:r>
              <a:rPr lang="zh-CN" altLang="zh-CN" smtClean="0">
                <a:latin typeface="Times New Roman" panose="02020603050405020304" pitchFamily="18" charset="0"/>
                <a:cs typeface="Times New Roman" panose="02020603050405020304" pitchFamily="18" charset="0"/>
              </a:rPr>
              <a:t>时需要修改“</a:t>
            </a:r>
            <a:r>
              <a:rPr lang="en-US" altLang="zh-CN" smtClean="0">
                <a:latin typeface="Times New Roman" panose="02020603050405020304" pitchFamily="18" charset="0"/>
              </a:rPr>
              <a:t>Rx</a:t>
            </a:r>
            <a:r>
              <a:rPr lang="zh-CN" altLang="zh-CN" smtClean="0">
                <a:latin typeface="Times New Roman" panose="02020603050405020304" pitchFamily="18" charset="0"/>
                <a:cs typeface="Times New Roman" panose="02020603050405020304" pitchFamily="18" charset="0"/>
              </a:rPr>
              <a:t>（</a:t>
            </a:r>
            <a:r>
              <a:rPr lang="en-US" altLang="zh-CN" smtClean="0">
                <a:latin typeface="Times New Roman" panose="02020603050405020304" pitchFamily="18" charset="0"/>
              </a:rPr>
              <a:t>bytes</a:t>
            </a:r>
            <a:r>
              <a:rPr lang="zh-CN" altLang="zh-CN" smtClean="0">
                <a:latin typeface="Times New Roman" panose="02020603050405020304" pitchFamily="18" charset="0"/>
                <a:cs typeface="Times New Roman" panose="02020603050405020304" pitchFamily="18" charset="0"/>
              </a:rPr>
              <a:t>）”和“</a:t>
            </a:r>
            <a:r>
              <a:rPr lang="en-US" altLang="zh-CN" smtClean="0">
                <a:latin typeface="Times New Roman" panose="02020603050405020304" pitchFamily="18" charset="0"/>
              </a:rPr>
              <a:t>Tx</a:t>
            </a:r>
            <a:r>
              <a:rPr lang="zh-CN" altLang="zh-CN" smtClean="0">
                <a:latin typeface="Times New Roman" panose="02020603050405020304" pitchFamily="18" charset="0"/>
                <a:cs typeface="Times New Roman" panose="02020603050405020304" pitchFamily="18" charset="0"/>
              </a:rPr>
              <a:t>（</a:t>
            </a:r>
            <a:r>
              <a:rPr lang="en-US" altLang="zh-CN" smtClean="0">
                <a:latin typeface="Times New Roman" panose="02020603050405020304" pitchFamily="18" charset="0"/>
              </a:rPr>
              <a:t>bytes</a:t>
            </a:r>
            <a:r>
              <a:rPr lang="zh-CN" altLang="zh-CN" smtClean="0">
                <a:latin typeface="Times New Roman" panose="02020603050405020304" pitchFamily="18" charset="0"/>
                <a:cs typeface="Times New Roman" panose="02020603050405020304" pitchFamily="18" charset="0"/>
              </a:rPr>
              <a:t>）</a:t>
            </a:r>
            <a:r>
              <a:rPr lang="en-US" altLang="zh-CN" smtClean="0">
                <a:latin typeface="宋体" panose="02010600030101010101" pitchFamily="2" charset="-122"/>
                <a:cs typeface="Times New Roman" panose="02020603050405020304" pitchFamily="18" charset="0"/>
              </a:rPr>
              <a:t>”</a:t>
            </a:r>
            <a:r>
              <a:rPr lang="zh-CN" altLang="zh-CN" smtClean="0">
                <a:latin typeface="Times New Roman" panose="02020603050405020304" pitchFamily="18" charset="0"/>
                <a:cs typeface="Times New Roman" panose="02020603050405020304" pitchFamily="18" charset="0"/>
              </a:rPr>
              <a:t>长度为</a:t>
            </a:r>
            <a:r>
              <a:rPr lang="en-US" altLang="zh-CN" smtClean="0">
                <a:latin typeface="Times New Roman" panose="02020603050405020304" pitchFamily="18" charset="0"/>
              </a:rPr>
              <a:t>16</a:t>
            </a:r>
            <a:r>
              <a:rPr lang="zh-CN" altLang="zh-CN" smtClean="0">
                <a:latin typeface="Times New Roman" panose="02020603050405020304" pitchFamily="18" charset="0"/>
                <a:cs typeface="Times New Roman" panose="02020603050405020304" pitchFamily="18" charset="0"/>
              </a:rPr>
              <a:t>，其它为默认值</a:t>
            </a:r>
            <a:endParaRPr lang="zh-CN" altLang="en-US"/>
          </a:p>
        </p:txBody>
      </p:sp>
      <p:sp>
        <p:nvSpPr>
          <p:cNvPr id="7" name="矩形 6"/>
          <p:cNvSpPr/>
          <p:nvPr/>
        </p:nvSpPr>
        <p:spPr>
          <a:xfrm>
            <a:off x="380605" y="4796606"/>
            <a:ext cx="3942105" cy="369332"/>
          </a:xfrm>
          <a:prstGeom prst="rect">
            <a:avLst/>
          </a:prstGeom>
        </p:spPr>
        <p:txBody>
          <a:bodyPr wrap="none">
            <a:spAutoFit/>
          </a:bodyPr>
          <a:lstStyle/>
          <a:p>
            <a:r>
              <a:rPr lang="en-US" altLang="zh-CN" smtClean="0">
                <a:latin typeface="Times New Roman" panose="02020603050405020304" pitchFamily="18" charset="0"/>
              </a:rPr>
              <a:t>14</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添加完成后，点击“</a:t>
            </a:r>
            <a:r>
              <a:rPr lang="en-US" altLang="zh-CN">
                <a:latin typeface="Times New Roman" panose="02020603050405020304" pitchFamily="18" charset="0"/>
              </a:rPr>
              <a:t>Colse</a:t>
            </a:r>
            <a:r>
              <a:rPr lang="en-US" altLang="zh-CN">
                <a:latin typeface="宋体" panose="02010600030101010101" pitchFamily="2" charset="-122"/>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退出</a:t>
            </a:r>
            <a:endParaRPr lang="zh-CN" altLang="en-US"/>
          </a:p>
        </p:txBody>
      </p:sp>
      <p:pic>
        <p:nvPicPr>
          <p:cNvPr id="14" name="图片 13"/>
          <p:cNvPicPr/>
          <p:nvPr/>
        </p:nvPicPr>
        <p:blipFill>
          <a:blip r:embed="rId2">
            <a:extLst>
              <a:ext uri="{28A0092B-C50C-407E-A947-70E740481C1C}">
                <a14:useLocalDpi xmlns:a14="http://schemas.microsoft.com/office/drawing/2010/main" val="0"/>
              </a:ext>
            </a:extLst>
          </a:blip>
          <a:srcRect/>
          <a:stretch>
            <a:fillRect/>
          </a:stretch>
        </p:blipFill>
        <p:spPr bwMode="auto">
          <a:xfrm>
            <a:off x="4557317" y="3015322"/>
            <a:ext cx="3937740" cy="2933958"/>
          </a:xfrm>
          <a:prstGeom prst="rect">
            <a:avLst/>
          </a:prstGeom>
          <a:noFill/>
          <a:ln>
            <a:noFill/>
          </a:ln>
        </p:spPr>
      </p:pic>
    </p:spTree>
    <p:custDataLst>
      <p:tags r:id="rId3"/>
    </p:custDataLst>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442521" y="1259958"/>
            <a:ext cx="3403496" cy="369332"/>
          </a:xfrm>
          <a:prstGeom prst="rect">
            <a:avLst/>
          </a:prstGeom>
        </p:spPr>
        <p:txBody>
          <a:bodyPr wrap="none">
            <a:spAutoFit/>
          </a:bodyPr>
          <a:lstStyle/>
          <a:p>
            <a:r>
              <a:rPr lang="en-US" altLang="zh-CN" smtClean="0">
                <a:latin typeface="Times New Roman" panose="02020603050405020304" pitchFamily="18" charset="0"/>
              </a:rPr>
              <a:t>15</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安装</a:t>
            </a:r>
            <a:r>
              <a:rPr lang="en-US" altLang="zh-CN">
                <a:latin typeface="Times New Roman" panose="02020603050405020304" pitchFamily="18" charset="0"/>
              </a:rPr>
              <a:t>ABB</a:t>
            </a:r>
            <a:r>
              <a:rPr lang="zh-CN" altLang="zh-CN">
                <a:latin typeface="Times New Roman" panose="02020603050405020304" pitchFamily="18" charset="0"/>
                <a:cs typeface="Times New Roman" panose="02020603050405020304" pitchFamily="18" charset="0"/>
              </a:rPr>
              <a:t>机器人的</a:t>
            </a:r>
            <a:r>
              <a:rPr lang="en-US" altLang="zh-CN">
                <a:latin typeface="Times New Roman" panose="02020603050405020304" pitchFamily="18" charset="0"/>
              </a:rPr>
              <a:t>EDS</a:t>
            </a:r>
            <a:r>
              <a:rPr lang="zh-CN" altLang="zh-CN">
                <a:latin typeface="Times New Roman" panose="02020603050405020304" pitchFamily="18" charset="0"/>
                <a:cs typeface="Times New Roman" panose="02020603050405020304" pitchFamily="18" charset="0"/>
              </a:rPr>
              <a:t>文件</a:t>
            </a:r>
            <a:endParaRPr lang="zh-CN" altLang="en-US"/>
          </a:p>
        </p:txBody>
      </p:sp>
      <p:sp>
        <p:nvSpPr>
          <p:cNvPr id="6" name="矩形 5"/>
          <p:cNvSpPr/>
          <p:nvPr/>
        </p:nvSpPr>
        <p:spPr>
          <a:xfrm>
            <a:off x="443705" y="1801666"/>
            <a:ext cx="1967205" cy="369332"/>
          </a:xfrm>
          <a:prstGeom prst="rect">
            <a:avLst/>
          </a:prstGeom>
        </p:spPr>
        <p:txBody>
          <a:bodyPr wrap="none">
            <a:spAutoFit/>
          </a:bodyPr>
          <a:lstStyle/>
          <a:p>
            <a:r>
              <a:rPr lang="en-US" altLang="zh-CN" smtClean="0">
                <a:latin typeface="Times New Roman" panose="02020603050405020304" pitchFamily="18" charset="0"/>
              </a:rPr>
              <a:t>16</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点击“</a:t>
            </a:r>
            <a:r>
              <a:rPr lang="en-US" altLang="zh-CN">
                <a:latin typeface="Times New Roman" panose="02020603050405020304" pitchFamily="18" charset="0"/>
              </a:rPr>
              <a:t>next</a:t>
            </a:r>
            <a:r>
              <a:rPr lang="zh-CN" altLang="zh-CN">
                <a:latin typeface="Times New Roman" panose="02020603050405020304" pitchFamily="18" charset="0"/>
                <a:cs typeface="Times New Roman" panose="02020603050405020304" pitchFamily="18" charset="0"/>
              </a:rPr>
              <a:t>”</a:t>
            </a:r>
            <a:endParaRPr lang="zh-CN" altLang="en-US"/>
          </a:p>
        </p:txBody>
      </p:sp>
      <p:sp>
        <p:nvSpPr>
          <p:cNvPr id="8" name="矩形 7"/>
          <p:cNvSpPr/>
          <p:nvPr/>
        </p:nvSpPr>
        <p:spPr>
          <a:xfrm>
            <a:off x="422760" y="2269025"/>
            <a:ext cx="8271944" cy="646331"/>
          </a:xfrm>
          <a:prstGeom prst="rect">
            <a:avLst/>
          </a:prstGeom>
        </p:spPr>
        <p:txBody>
          <a:bodyPr wrap="square">
            <a:spAutoFit/>
          </a:bodyPr>
          <a:lstStyle/>
          <a:p>
            <a:r>
              <a:rPr lang="en-US" altLang="zh-CN" smtClean="0">
                <a:latin typeface="Times New Roman" panose="02020603050405020304" pitchFamily="18" charset="0"/>
              </a:rPr>
              <a:t>17</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如果安装了</a:t>
            </a:r>
            <a:r>
              <a:rPr lang="en-US" altLang="zh-CN">
                <a:latin typeface="Times New Roman" panose="02020603050405020304" pitchFamily="18" charset="0"/>
              </a:rPr>
              <a:t>RobotStudio</a:t>
            </a:r>
            <a:r>
              <a:rPr lang="zh-CN" altLang="zh-CN">
                <a:latin typeface="Times New Roman" panose="02020603050405020304" pitchFamily="18" charset="0"/>
                <a:cs typeface="Times New Roman" panose="02020603050405020304" pitchFamily="18" charset="0"/>
              </a:rPr>
              <a:t>的可以在图示目录下找到</a:t>
            </a:r>
            <a:r>
              <a:rPr lang="en-US" altLang="zh-CN">
                <a:latin typeface="Times New Roman" panose="02020603050405020304" pitchFamily="18" charset="0"/>
              </a:rPr>
              <a:t>EDS</a:t>
            </a:r>
            <a:r>
              <a:rPr lang="zh-CN" altLang="zh-CN">
                <a:latin typeface="Times New Roman" panose="02020603050405020304" pitchFamily="18" charset="0"/>
                <a:cs typeface="Times New Roman" panose="02020603050405020304" pitchFamily="18" charset="0"/>
              </a:rPr>
              <a:t>文件夹，选择“</a:t>
            </a:r>
            <a:r>
              <a:rPr lang="en-US" altLang="zh-CN">
                <a:latin typeface="Times New Roman" panose="02020603050405020304" pitchFamily="18" charset="0"/>
              </a:rPr>
              <a:t>IRC5_Slave_DSQC1006.EDS</a:t>
            </a:r>
            <a:r>
              <a:rPr lang="zh-CN" altLang="zh-CN">
                <a:latin typeface="Times New Roman" panose="02020603050405020304" pitchFamily="18" charset="0"/>
                <a:cs typeface="Times New Roman" panose="02020603050405020304" pitchFamily="18" charset="0"/>
              </a:rPr>
              <a:t>”，或者从安装有</a:t>
            </a:r>
            <a:r>
              <a:rPr lang="en-US" altLang="zh-CN">
                <a:latin typeface="Times New Roman" panose="02020603050405020304" pitchFamily="18" charset="0"/>
              </a:rPr>
              <a:t>RobotStudio</a:t>
            </a:r>
            <a:r>
              <a:rPr lang="zh-CN" altLang="zh-CN">
                <a:latin typeface="Times New Roman" panose="02020603050405020304" pitchFamily="18" charset="0"/>
                <a:cs typeface="Times New Roman" panose="02020603050405020304" pitchFamily="18" charset="0"/>
              </a:rPr>
              <a:t>的计算机复制该文件</a:t>
            </a:r>
            <a:endParaRPr lang="zh-CN" altLang="en-US"/>
          </a:p>
        </p:txBody>
      </p:sp>
      <p:pic>
        <p:nvPicPr>
          <p:cNvPr id="17" name="图片 16"/>
          <p:cNvPicPr/>
          <p:nvPr/>
        </p:nvPicPr>
        <p:blipFill>
          <a:blip r:embed="rId1">
            <a:extLst>
              <a:ext uri="{28A0092B-C50C-407E-A947-70E740481C1C}">
                <a14:useLocalDpi xmlns:a14="http://schemas.microsoft.com/office/drawing/2010/main" val="0"/>
              </a:ext>
            </a:extLst>
          </a:blip>
          <a:srcRect l="16615" t="17944" r="35168" b="39755"/>
          <a:stretch>
            <a:fillRect/>
          </a:stretch>
        </p:blipFill>
        <p:spPr bwMode="auto">
          <a:xfrm>
            <a:off x="755576" y="2983017"/>
            <a:ext cx="7297831" cy="3120841"/>
          </a:xfrm>
          <a:prstGeom prst="rect">
            <a:avLst/>
          </a:prstGeom>
          <a:noFill/>
          <a:ln>
            <a:noFill/>
          </a:ln>
        </p:spPr>
      </p:pic>
    </p:spTree>
    <p:custDataLst>
      <p:tags r:id="rId2"/>
    </p:custData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3</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实践</a:t>
            </a:r>
            <a:r>
              <a:rPr lang="zh-CN" altLang="en-US" sz="2400" smtClean="0"/>
              <a:t>操作</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359880" y="1832195"/>
            <a:ext cx="4339650" cy="369332"/>
          </a:xfrm>
          <a:prstGeom prst="rect">
            <a:avLst/>
          </a:prstGeom>
        </p:spPr>
        <p:txBody>
          <a:bodyPr wrap="none">
            <a:spAutoFit/>
          </a:bodyPr>
          <a:lstStyle/>
          <a:p>
            <a:r>
              <a:rPr lang="en-US" altLang="zh-CN" smtClean="0">
                <a:latin typeface="Times New Roman" panose="02020603050405020304" pitchFamily="18" charset="0"/>
              </a:rPr>
              <a:t>18</a:t>
            </a:r>
            <a:r>
              <a:rPr lang="zh-CN" altLang="zh-CN" smtClean="0">
                <a:latin typeface="Times New Roman" panose="02020603050405020304" pitchFamily="18" charset="0"/>
                <a:cs typeface="Times New Roman" panose="02020603050405020304" pitchFamily="18" charset="0"/>
              </a:rPr>
              <a:t>）找到文件后选中，然后点击“打开”</a:t>
            </a:r>
            <a:endParaRPr lang="zh-CN" altLang="en-US"/>
          </a:p>
        </p:txBody>
      </p:sp>
      <p:sp>
        <p:nvSpPr>
          <p:cNvPr id="6" name="矩形 5"/>
          <p:cNvSpPr/>
          <p:nvPr/>
        </p:nvSpPr>
        <p:spPr>
          <a:xfrm>
            <a:off x="395288" y="2725402"/>
            <a:ext cx="3288080" cy="369332"/>
          </a:xfrm>
          <a:prstGeom prst="rect">
            <a:avLst/>
          </a:prstGeom>
        </p:spPr>
        <p:txBody>
          <a:bodyPr wrap="none">
            <a:spAutoFit/>
          </a:bodyPr>
          <a:lstStyle/>
          <a:p>
            <a:r>
              <a:rPr lang="en-US" altLang="zh-CN" smtClean="0">
                <a:latin typeface="Times New Roman" panose="02020603050405020304" pitchFamily="18" charset="0"/>
                <a:cs typeface="Times New Roman" panose="02020603050405020304" pitchFamily="18" charset="0"/>
              </a:rPr>
              <a:t>19</a:t>
            </a:r>
            <a:r>
              <a:rPr lang="zh-CN" altLang="zh-CN" smtClean="0">
                <a:latin typeface="Times New Roman" panose="02020603050405020304" pitchFamily="18" charset="0"/>
                <a:cs typeface="Times New Roman" panose="02020603050405020304" pitchFamily="18" charset="0"/>
              </a:rPr>
              <a:t>）弹出窗口提示选择“</a:t>
            </a:r>
            <a:r>
              <a:rPr lang="en-US" altLang="zh-CN" smtClean="0">
                <a:latin typeface="Times New Roman" panose="02020603050405020304" pitchFamily="18" charset="0"/>
              </a:rPr>
              <a:t>ye</a:t>
            </a:r>
            <a:r>
              <a:rPr lang="en-US" altLang="zh-CN" smtClean="0">
                <a:latin typeface="宋体" panose="02010600030101010101" pitchFamily="2" charset="-122"/>
                <a:cs typeface="Times New Roman" panose="02020603050405020304" pitchFamily="18" charset="0"/>
              </a:rPr>
              <a:t>s”</a:t>
            </a:r>
            <a:endParaRPr lang="zh-CN" altLang="en-US"/>
          </a:p>
        </p:txBody>
      </p:sp>
      <p:sp>
        <p:nvSpPr>
          <p:cNvPr id="8" name="矩形 7"/>
          <p:cNvSpPr/>
          <p:nvPr/>
        </p:nvSpPr>
        <p:spPr>
          <a:xfrm>
            <a:off x="398760" y="3639177"/>
            <a:ext cx="3070071" cy="369332"/>
          </a:xfrm>
          <a:prstGeom prst="rect">
            <a:avLst/>
          </a:prstGeom>
        </p:spPr>
        <p:txBody>
          <a:bodyPr wrap="none">
            <a:spAutoFit/>
          </a:bodyPr>
          <a:lstStyle/>
          <a:p>
            <a:r>
              <a:rPr lang="en-US" altLang="zh-CN" smtClean="0">
                <a:latin typeface="Times New Roman" panose="02020603050405020304" pitchFamily="18" charset="0"/>
              </a:rPr>
              <a:t>20</a:t>
            </a:r>
            <a:r>
              <a:rPr lang="zh-CN" altLang="zh-CN" smtClean="0">
                <a:latin typeface="Times New Roman" panose="02020603050405020304" pitchFamily="18" charset="0"/>
                <a:cs typeface="Times New Roman" panose="02020603050405020304" pitchFamily="18" charset="0"/>
              </a:rPr>
              <a:t>）</a:t>
            </a:r>
            <a:r>
              <a:rPr lang="zh-CN" altLang="zh-CN">
                <a:latin typeface="Times New Roman" panose="02020603050405020304" pitchFamily="18" charset="0"/>
                <a:cs typeface="Times New Roman" panose="02020603050405020304" pitchFamily="18" charset="0"/>
              </a:rPr>
              <a:t>点击“</a:t>
            </a:r>
            <a:r>
              <a:rPr lang="en-US" altLang="zh-CN">
                <a:latin typeface="Times New Roman" panose="02020603050405020304" pitchFamily="18" charset="0"/>
              </a:rPr>
              <a:t>Finish</a:t>
            </a:r>
            <a:r>
              <a:rPr lang="zh-CN" altLang="zh-CN">
                <a:latin typeface="Times New Roman" panose="02020603050405020304" pitchFamily="18" charset="0"/>
                <a:cs typeface="Times New Roman" panose="02020603050405020304" pitchFamily="18" charset="0"/>
              </a:rPr>
              <a:t>”完成安装</a:t>
            </a:r>
            <a:endParaRPr lang="zh-CN" altLang="en-US"/>
          </a:p>
        </p:txBody>
      </p:sp>
      <p:pic>
        <p:nvPicPr>
          <p:cNvPr id="17" name="图片 16"/>
          <p:cNvPicPr/>
          <p:nvPr/>
        </p:nvPicPr>
        <p:blipFill>
          <a:blip r:embed="rId1">
            <a:extLst>
              <a:ext uri="{28A0092B-C50C-407E-A947-70E740481C1C}">
                <a14:useLocalDpi xmlns:a14="http://schemas.microsoft.com/office/drawing/2010/main" val="0"/>
              </a:ext>
            </a:extLst>
          </a:blip>
          <a:srcRect/>
          <a:stretch>
            <a:fillRect/>
          </a:stretch>
        </p:blipFill>
        <p:spPr bwMode="auto">
          <a:xfrm>
            <a:off x="3683368" y="2231231"/>
            <a:ext cx="4580870" cy="3706827"/>
          </a:xfrm>
          <a:prstGeom prst="rect">
            <a:avLst/>
          </a:prstGeom>
          <a:noFill/>
          <a:ln>
            <a:noFill/>
          </a:ln>
        </p:spPr>
      </p:pic>
    </p:spTree>
    <p:custDataLst>
      <p:tags r:id="rId2"/>
    </p:custData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2</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工作</a:t>
            </a:r>
            <a:r>
              <a:rPr lang="zh-CN" altLang="en-US" sz="2400" smtClean="0"/>
              <a:t>任务</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标题 3"/>
          <p:cNvSpPr txBox="1"/>
          <p:nvPr/>
        </p:nvSpPr>
        <p:spPr bwMode="auto">
          <a:xfrm>
            <a:off x="1043608" y="2780928"/>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 action="ppaction://noaction"/>
              </a:rPr>
              <a:t>二、所需要的</a:t>
            </a:r>
            <a:r>
              <a:rPr lang="zh-CN" altLang="en-US" sz="2600" smtClean="0">
                <a:latin typeface="黑体" panose="02010609060101010101" pitchFamily="49" charset="-122"/>
                <a:ea typeface="黑体" panose="02010609060101010101" pitchFamily="49" charset="-122"/>
                <a:hlinkClick r:id="" action="ppaction://noaction"/>
              </a:rPr>
              <a:t>设备</a:t>
            </a:r>
            <a:endParaRPr lang="en-US" altLang="zh-CN" sz="2600" dirty="0">
              <a:latin typeface="黑体" panose="02010609060101010101" pitchFamily="49" charset="-122"/>
              <a:ea typeface="黑体" panose="02010609060101010101" pitchFamily="49" charset="-122"/>
            </a:endParaRPr>
          </a:p>
        </p:txBody>
      </p:sp>
      <p:sp>
        <p:nvSpPr>
          <p:cNvPr id="13" name="标题 3"/>
          <p:cNvSpPr txBox="1"/>
          <p:nvPr/>
        </p:nvSpPr>
        <p:spPr bwMode="auto">
          <a:xfrm>
            <a:off x="1043608" y="1914947"/>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 action="ppaction://noaction"/>
              </a:rPr>
              <a:t>一、工作任务的</a:t>
            </a:r>
            <a:r>
              <a:rPr lang="zh-CN" altLang="en-US" sz="2600" smtClean="0">
                <a:latin typeface="黑体" panose="02010609060101010101" pitchFamily="49" charset="-122"/>
                <a:ea typeface="黑体" panose="02010609060101010101" pitchFamily="49" charset="-122"/>
                <a:hlinkClick r:id="" action="ppaction://noaction"/>
              </a:rPr>
              <a:t>背景</a:t>
            </a:r>
            <a:endParaRPr lang="en-US" altLang="zh-CN" sz="2600" dirty="0">
              <a:latin typeface="黑体" panose="02010609060101010101" pitchFamily="49" charset="-122"/>
              <a:ea typeface="黑体" panose="02010609060101010101" pitchFamily="49" charset="-122"/>
            </a:endParaRPr>
          </a:p>
        </p:txBody>
      </p:sp>
      <p:sp>
        <p:nvSpPr>
          <p:cNvPr id="14" name="标题 3"/>
          <p:cNvSpPr txBox="1"/>
          <p:nvPr/>
        </p:nvSpPr>
        <p:spPr bwMode="auto">
          <a:xfrm>
            <a:off x="1073993" y="3789040"/>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 action="ppaction://noaction"/>
              </a:rPr>
              <a:t>三、需达到的技术</a:t>
            </a:r>
            <a:r>
              <a:rPr lang="zh-CN" altLang="en-US" sz="2600" smtClean="0">
                <a:latin typeface="黑体" panose="02010609060101010101" pitchFamily="49" charset="-122"/>
                <a:ea typeface="黑体" panose="02010609060101010101" pitchFamily="49" charset="-122"/>
                <a:hlinkClick r:id="" action="ppaction://noaction"/>
              </a:rPr>
              <a:t>要求</a:t>
            </a:r>
            <a:endParaRPr lang="en-US" altLang="zh-CN" sz="2600" dirty="0">
              <a:latin typeface="黑体" panose="02010609060101010101" pitchFamily="49" charset="-122"/>
              <a:ea typeface="黑体" panose="02010609060101010101" pitchFamily="49" charset="-122"/>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2</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工作任务</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标题 3"/>
          <p:cNvSpPr txBox="1"/>
          <p:nvPr/>
        </p:nvSpPr>
        <p:spPr bwMode="auto">
          <a:xfrm>
            <a:off x="395288" y="1261045"/>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 action="ppaction://noaction"/>
              </a:rPr>
              <a:t>一、工作任务的</a:t>
            </a:r>
            <a:r>
              <a:rPr lang="zh-CN" altLang="en-US" sz="2600" smtClean="0">
                <a:latin typeface="黑体" panose="02010609060101010101" pitchFamily="49" charset="-122"/>
                <a:ea typeface="黑体" panose="02010609060101010101" pitchFamily="49" charset="-122"/>
                <a:hlinkClick r:id="" action="ppaction://noaction"/>
              </a:rPr>
              <a:t>背景</a:t>
            </a:r>
            <a:endParaRPr lang="en-US" altLang="zh-CN" sz="2600" dirty="0">
              <a:latin typeface="黑体" panose="02010609060101010101" pitchFamily="49" charset="-122"/>
              <a:ea typeface="黑体" panose="02010609060101010101" pitchFamily="49" charset="-122"/>
            </a:endParaRPr>
          </a:p>
        </p:txBody>
      </p:sp>
      <p:sp>
        <p:nvSpPr>
          <p:cNvPr id="4" name="矩形 3"/>
          <p:cNvSpPr/>
          <p:nvPr/>
        </p:nvSpPr>
        <p:spPr>
          <a:xfrm>
            <a:off x="485799" y="2230955"/>
            <a:ext cx="8262913" cy="646331"/>
          </a:xfrm>
          <a:prstGeom prst="rect">
            <a:avLst/>
          </a:prstGeom>
        </p:spPr>
        <p:txBody>
          <a:bodyPr wrap="square">
            <a:spAutoFit/>
          </a:bodyPr>
          <a:lstStyle/>
          <a:p>
            <a:pPr indent="266700" algn="just">
              <a:spcAft>
                <a:spcPts val="0"/>
              </a:spcAft>
            </a:pPr>
            <a:r>
              <a:rPr lang="en-US" altLang="zh-CN" kern="100" smtClean="0">
                <a:latin typeface="Times New Roman" panose="02020603050405020304" pitchFamily="18" charset="0"/>
                <a:cs typeface="Times New Roman" panose="02020603050405020304" pitchFamily="18" charset="0"/>
              </a:rPr>
              <a:t>  </a:t>
            </a:r>
            <a:r>
              <a:rPr lang="zh-CN" altLang="zh-CN" kern="100" smtClean="0">
                <a:latin typeface="Times New Roman" panose="02020603050405020304" pitchFamily="18" charset="0"/>
                <a:cs typeface="Times New Roman" panose="02020603050405020304" pitchFamily="18" charset="0"/>
              </a:rPr>
              <a:t>机器人系统</a:t>
            </a:r>
            <a:r>
              <a:rPr lang="zh-CN" altLang="zh-CN" kern="100">
                <a:latin typeface="Times New Roman" panose="02020603050405020304" pitchFamily="18" charset="0"/>
                <a:cs typeface="Times New Roman" panose="02020603050405020304" pitchFamily="18" charset="0"/>
              </a:rPr>
              <a:t>集合了工业机器人、伺服驱动、变频控制、视觉检测与传感、</a:t>
            </a:r>
            <a:r>
              <a:rPr lang="en-US" altLang="zh-CN" kern="100">
                <a:latin typeface="Times New Roman" panose="02020603050405020304" pitchFamily="18" charset="0"/>
                <a:cs typeface="Times New Roman" panose="02020603050405020304" pitchFamily="18" charset="0"/>
              </a:rPr>
              <a:t>PLC</a:t>
            </a:r>
            <a:r>
              <a:rPr lang="zh-CN" altLang="zh-CN" kern="100">
                <a:latin typeface="Times New Roman" panose="02020603050405020304" pitchFamily="18" charset="0"/>
                <a:cs typeface="Times New Roman" panose="02020603050405020304" pitchFamily="18" charset="0"/>
              </a:rPr>
              <a:t>编程、网络通信等多种技术</a:t>
            </a:r>
            <a:r>
              <a:rPr lang="zh-CN" altLang="zh-CN" kern="100" smtClean="0">
                <a:latin typeface="Times New Roman" panose="02020603050405020304" pitchFamily="18" charset="0"/>
                <a:cs typeface="Times New Roman" panose="02020603050405020304" pitchFamily="18" charset="0"/>
              </a:rPr>
              <a:t>。</a:t>
            </a:r>
            <a:endParaRPr lang="zh-CN" altLang="zh-CN" kern="100">
              <a:cs typeface="Times New Roman" panose="02020603050405020304" pitchFamily="18" charset="0"/>
            </a:endParaRPr>
          </a:p>
        </p:txBody>
      </p:sp>
      <p:sp>
        <p:nvSpPr>
          <p:cNvPr id="3" name="矩形 2"/>
          <p:cNvSpPr/>
          <p:nvPr/>
        </p:nvSpPr>
        <p:spPr>
          <a:xfrm>
            <a:off x="485798" y="3162984"/>
            <a:ext cx="8262913" cy="646331"/>
          </a:xfrm>
          <a:prstGeom prst="rect">
            <a:avLst/>
          </a:prstGeom>
        </p:spPr>
        <p:txBody>
          <a:bodyPr wrap="square">
            <a:spAutoFit/>
          </a:bodyPr>
          <a:lstStyle/>
          <a:p>
            <a:pPr indent="266700" algn="just">
              <a:spcAft>
                <a:spcPts val="0"/>
              </a:spcAft>
            </a:pPr>
            <a:r>
              <a:rPr lang="zh-CN" altLang="zh-CN" kern="100">
                <a:latin typeface="Times New Roman" panose="02020603050405020304" pitchFamily="18" charset="0"/>
                <a:cs typeface="Times New Roman" panose="02020603050405020304" pitchFamily="18" charset="0"/>
              </a:rPr>
              <a:t>机器人工业网络通信技术是是指通过计算机和网络通信设备对图形和文字等形式的资料进行采集、存储、处理和传输等，使信息资源达到充分共享的技术。</a:t>
            </a:r>
            <a:endParaRPr lang="zh-CN" altLang="zh-CN" kern="100">
              <a:cs typeface="Times New Roman" panose="02020603050405020304" pitchFamily="18" charset="0"/>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2</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工作任务</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标题 3"/>
          <p:cNvSpPr txBox="1"/>
          <p:nvPr/>
        </p:nvSpPr>
        <p:spPr bwMode="auto">
          <a:xfrm>
            <a:off x="395288" y="1261045"/>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 action="ppaction://noaction"/>
              </a:rPr>
              <a:t>一、工作任务的</a:t>
            </a:r>
            <a:r>
              <a:rPr lang="zh-CN" altLang="en-US" sz="2600" smtClean="0">
                <a:latin typeface="黑体" panose="02010609060101010101" pitchFamily="49" charset="-122"/>
                <a:ea typeface="黑体" panose="02010609060101010101" pitchFamily="49" charset="-122"/>
                <a:hlinkClick r:id="" action="ppaction://noaction"/>
              </a:rPr>
              <a:t>背景</a:t>
            </a:r>
            <a:endParaRPr lang="en-US" altLang="zh-CN" sz="2600" dirty="0">
              <a:latin typeface="黑体" panose="02010609060101010101" pitchFamily="49" charset="-122"/>
              <a:ea typeface="黑体" panose="02010609060101010101" pitchFamily="49" charset="-122"/>
            </a:endParaRPr>
          </a:p>
        </p:txBody>
      </p:sp>
      <p:sp>
        <p:nvSpPr>
          <p:cNvPr id="3" name="矩形 2"/>
          <p:cNvSpPr/>
          <p:nvPr/>
        </p:nvSpPr>
        <p:spPr>
          <a:xfrm>
            <a:off x="611560" y="3140968"/>
            <a:ext cx="7784872" cy="1477328"/>
          </a:xfrm>
          <a:prstGeom prst="rect">
            <a:avLst/>
          </a:prstGeom>
        </p:spPr>
        <p:txBody>
          <a:bodyPr wrap="square">
            <a:spAutoFit/>
          </a:bodyPr>
          <a:lstStyle/>
          <a:p>
            <a:r>
              <a:rPr lang="zh-CN" altLang="zh-CN" smtClean="0">
                <a:latin typeface="Times New Roman" panose="02020603050405020304" pitchFamily="18" charset="0"/>
                <a:cs typeface="Times New Roman" panose="02020603050405020304" pitchFamily="18" charset="0"/>
              </a:rPr>
              <a:t>可以</a:t>
            </a:r>
            <a:r>
              <a:rPr lang="zh-CN" altLang="zh-CN">
                <a:latin typeface="Times New Roman" panose="02020603050405020304" pitchFamily="18" charset="0"/>
                <a:cs typeface="Times New Roman" panose="02020603050405020304" pitchFamily="18" charset="0"/>
              </a:rPr>
              <a:t>完成工业机器人编程示教再现、气推出库、变频输送、工业视觉检测、喷涂作业、模拟焊接、抛光打磨、绘图、码垛、涂胶、装配、编码、</a:t>
            </a:r>
            <a:r>
              <a:rPr lang="en-US" altLang="zh-CN">
                <a:latin typeface="Times New Roman" panose="02020603050405020304" pitchFamily="18" charset="0"/>
              </a:rPr>
              <a:t>PLC</a:t>
            </a:r>
            <a:r>
              <a:rPr lang="zh-CN" altLang="zh-CN">
                <a:latin typeface="Times New Roman" panose="02020603050405020304" pitchFamily="18" charset="0"/>
                <a:cs typeface="Times New Roman" panose="02020603050405020304" pitchFamily="18" charset="0"/>
              </a:rPr>
              <a:t>编程、触摸屏界面设计、电气系统设计与接线、机械装调、多种工具更换等</a:t>
            </a:r>
            <a:r>
              <a:rPr lang="zh-CN" altLang="zh-CN" smtClean="0">
                <a:latin typeface="Times New Roman" panose="02020603050405020304" pitchFamily="18" charset="0"/>
                <a:cs typeface="Times New Roman" panose="02020603050405020304" pitchFamily="18" charset="0"/>
              </a:rPr>
              <a:t>功能</a:t>
            </a:r>
            <a:r>
              <a:rPr lang="zh-CN" altLang="en-US" smtClean="0">
                <a:latin typeface="Times New Roman" panose="02020603050405020304" pitchFamily="18" charset="0"/>
                <a:cs typeface="Times New Roman" panose="02020603050405020304" pitchFamily="18" charset="0"/>
              </a:rPr>
              <a:t>，</a:t>
            </a:r>
            <a:r>
              <a:rPr lang="zh-CN" altLang="zh-CN" smtClean="0">
                <a:latin typeface="Times New Roman" panose="02020603050405020304" pitchFamily="18" charset="0"/>
                <a:cs typeface="Times New Roman" panose="02020603050405020304" pitchFamily="18" charset="0"/>
              </a:rPr>
              <a:t>旨在</a:t>
            </a:r>
            <a:r>
              <a:rPr lang="zh-CN" altLang="zh-CN">
                <a:latin typeface="Times New Roman" panose="02020603050405020304" pitchFamily="18" charset="0"/>
                <a:cs typeface="Times New Roman" panose="02020603050405020304" pitchFamily="18" charset="0"/>
              </a:rPr>
              <a:t>培养学生的机器人编程能力和系统测试、操作维护能力，达到快速提高职业技能的目标，提高就业竞争力</a:t>
            </a:r>
            <a:r>
              <a:rPr lang="zh-CN" altLang="zh-CN" smtClean="0">
                <a:latin typeface="Times New Roman" panose="02020603050405020304" pitchFamily="18" charset="0"/>
                <a:cs typeface="Times New Roman" panose="02020603050405020304" pitchFamily="18" charset="0"/>
              </a:rPr>
              <a:t>。</a:t>
            </a:r>
            <a:endParaRPr lang="zh-CN" altLang="en-US"/>
          </a:p>
        </p:txBody>
      </p:sp>
      <p:sp>
        <p:nvSpPr>
          <p:cNvPr id="4" name="矩形 3"/>
          <p:cNvSpPr/>
          <p:nvPr/>
        </p:nvSpPr>
        <p:spPr>
          <a:xfrm>
            <a:off x="611560" y="1902061"/>
            <a:ext cx="8208912" cy="369332"/>
          </a:xfrm>
          <a:prstGeom prst="rect">
            <a:avLst/>
          </a:prstGeom>
        </p:spPr>
        <p:txBody>
          <a:bodyPr wrap="square">
            <a:spAutoFit/>
          </a:bodyPr>
          <a:lstStyle/>
          <a:p>
            <a:r>
              <a:rPr lang="zh-CN" altLang="zh-CN">
                <a:latin typeface="Times New Roman" panose="02020603050405020304" pitchFamily="18" charset="0"/>
                <a:cs typeface="Times New Roman" panose="02020603050405020304" pitchFamily="18" charset="0"/>
              </a:rPr>
              <a:t>本项目以工业机器人多功能综合实训系统</a:t>
            </a:r>
            <a:r>
              <a:rPr lang="en-US" altLang="zh-CN">
                <a:latin typeface="Times New Roman" panose="02020603050405020304" pitchFamily="18" charset="0"/>
              </a:rPr>
              <a:t>(BNRT-MTS120)</a:t>
            </a:r>
            <a:r>
              <a:rPr lang="zh-CN" altLang="zh-CN">
                <a:latin typeface="Times New Roman" panose="02020603050405020304" pitchFamily="18" charset="0"/>
                <a:cs typeface="Times New Roman" panose="02020603050405020304" pitchFamily="18" charset="0"/>
              </a:rPr>
              <a:t>为例进行讲解</a:t>
            </a:r>
            <a:r>
              <a:rPr lang="zh-CN" altLang="en-US">
                <a:latin typeface="Times New Roman" panose="02020603050405020304" pitchFamily="18" charset="0"/>
                <a:cs typeface="Times New Roman" panose="02020603050405020304" pitchFamily="18" charset="0"/>
              </a:rPr>
              <a:t>。</a:t>
            </a:r>
            <a:endParaRPr lang="en-US" altLang="zh-CN">
              <a:latin typeface="Times New Roman" panose="02020603050405020304" pitchFamily="18" charset="0"/>
              <a:cs typeface="Times New Roman" panose="02020603050405020304" pitchFamily="18" charset="0"/>
            </a:endParaRPr>
          </a:p>
        </p:txBody>
      </p:sp>
      <p:sp>
        <p:nvSpPr>
          <p:cNvPr id="5" name="矩形 4"/>
          <p:cNvSpPr/>
          <p:nvPr/>
        </p:nvSpPr>
        <p:spPr>
          <a:xfrm>
            <a:off x="611560" y="2366783"/>
            <a:ext cx="7632848" cy="646331"/>
          </a:xfrm>
          <a:prstGeom prst="rect">
            <a:avLst/>
          </a:prstGeom>
        </p:spPr>
        <p:txBody>
          <a:bodyPr wrap="square">
            <a:spAutoFit/>
          </a:bodyPr>
          <a:lstStyle/>
          <a:p>
            <a:r>
              <a:rPr lang="zh-CN" altLang="en-US">
                <a:latin typeface="Times New Roman" panose="02020603050405020304" pitchFamily="18" charset="0"/>
                <a:cs typeface="Times New Roman" panose="02020603050405020304" pitchFamily="18" charset="0"/>
              </a:rPr>
              <a:t>使用者</a:t>
            </a:r>
            <a:r>
              <a:rPr lang="zh-CN" altLang="zh-CN">
                <a:latin typeface="Times New Roman" panose="02020603050405020304" pitchFamily="18" charset="0"/>
                <a:cs typeface="Times New Roman" panose="02020603050405020304" pitchFamily="18" charset="0"/>
              </a:rPr>
              <a:t>可根据学习需求自由搭配和增减功能模块，所有功能模块合理布局放置于铝型材实训台上</a:t>
            </a:r>
            <a:r>
              <a:rPr lang="zh-CN" altLang="en-US">
                <a:latin typeface="Times New Roman" panose="02020603050405020304" pitchFamily="18" charset="0"/>
                <a:cs typeface="Times New Roman" panose="02020603050405020304" pitchFamily="18" charset="0"/>
              </a:rPr>
              <a:t>。</a:t>
            </a:r>
            <a:endParaRPr lang="zh-CN" altLang="en-US"/>
          </a:p>
        </p:txBody>
      </p:sp>
    </p:spTree>
    <p:custDataLst>
      <p:tags r:id="rId1"/>
    </p:custData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2</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工作任务</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标题 3"/>
          <p:cNvSpPr txBox="1"/>
          <p:nvPr/>
        </p:nvSpPr>
        <p:spPr bwMode="auto">
          <a:xfrm>
            <a:off x="395288" y="1261045"/>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 action="ppaction://noaction"/>
              </a:rPr>
              <a:t>一、工作任务的</a:t>
            </a:r>
            <a:r>
              <a:rPr lang="zh-CN" altLang="en-US" sz="2600" smtClean="0">
                <a:latin typeface="黑体" panose="02010609060101010101" pitchFamily="49" charset="-122"/>
                <a:ea typeface="黑体" panose="02010609060101010101" pitchFamily="49" charset="-122"/>
                <a:hlinkClick r:id="" action="ppaction://noaction"/>
              </a:rPr>
              <a:t>背景</a:t>
            </a:r>
            <a:endParaRPr lang="en-US" altLang="zh-CN" sz="2600" dirty="0">
              <a:latin typeface="黑体" panose="02010609060101010101" pitchFamily="49" charset="-122"/>
              <a:ea typeface="黑体" panose="02010609060101010101" pitchFamily="49" charset="-122"/>
            </a:endParaRPr>
          </a:p>
        </p:txBody>
      </p:sp>
      <p:pic>
        <p:nvPicPr>
          <p:cNvPr id="10" name="图片 9" descr="图8-1"/>
          <p:cNvPicPr/>
          <p:nvPr/>
        </p:nvPicPr>
        <p:blipFill>
          <a:blip r:embed="rId1">
            <a:grayscl/>
            <a:extLst>
              <a:ext uri="{28A0092B-C50C-407E-A947-70E740481C1C}">
                <a14:useLocalDpi xmlns:a14="http://schemas.microsoft.com/office/drawing/2010/main" val="0"/>
              </a:ext>
            </a:extLst>
          </a:blip>
          <a:srcRect/>
          <a:stretch>
            <a:fillRect/>
          </a:stretch>
        </p:blipFill>
        <p:spPr bwMode="auto">
          <a:xfrm>
            <a:off x="775017" y="2802771"/>
            <a:ext cx="2755265" cy="2997200"/>
          </a:xfrm>
          <a:prstGeom prst="rect">
            <a:avLst/>
          </a:prstGeom>
          <a:noFill/>
          <a:ln>
            <a:noFill/>
          </a:ln>
        </p:spPr>
      </p:pic>
      <p:sp>
        <p:nvSpPr>
          <p:cNvPr id="3" name="矩形 2"/>
          <p:cNvSpPr/>
          <p:nvPr/>
        </p:nvSpPr>
        <p:spPr>
          <a:xfrm>
            <a:off x="427782" y="2225227"/>
            <a:ext cx="3894271" cy="369332"/>
          </a:xfrm>
          <a:prstGeom prst="rect">
            <a:avLst/>
          </a:prstGeom>
        </p:spPr>
        <p:txBody>
          <a:bodyPr wrap="none">
            <a:spAutoFit/>
          </a:bodyPr>
          <a:lstStyle/>
          <a:p>
            <a:r>
              <a:rPr lang="zh-CN" altLang="zh-CN">
                <a:latin typeface="Times New Roman" panose="02020603050405020304" pitchFamily="18" charset="0"/>
                <a:cs typeface="Times New Roman" panose="02020603050405020304" pitchFamily="18" charset="0"/>
              </a:rPr>
              <a:t>多功能综合实训系统</a:t>
            </a:r>
            <a:r>
              <a:rPr lang="en-US" altLang="zh-CN">
                <a:latin typeface="Times New Roman" panose="02020603050405020304" pitchFamily="18" charset="0"/>
              </a:rPr>
              <a:t>(BNRT-MTS120)</a:t>
            </a:r>
            <a:endParaRPr lang="zh-CN" altLang="en-US"/>
          </a:p>
        </p:txBody>
      </p:sp>
      <p:sp>
        <p:nvSpPr>
          <p:cNvPr id="5" name="矩形 4"/>
          <p:cNvSpPr/>
          <p:nvPr/>
        </p:nvSpPr>
        <p:spPr>
          <a:xfrm>
            <a:off x="5652120" y="2251320"/>
            <a:ext cx="1569660" cy="369332"/>
          </a:xfrm>
          <a:prstGeom prst="rect">
            <a:avLst/>
          </a:prstGeom>
        </p:spPr>
        <p:txBody>
          <a:bodyPr wrap="none">
            <a:spAutoFit/>
          </a:bodyPr>
          <a:lstStyle/>
          <a:p>
            <a:r>
              <a:rPr lang="zh-CN" altLang="zh-CN">
                <a:latin typeface="Times New Roman" panose="02020603050405020304" pitchFamily="18" charset="0"/>
                <a:cs typeface="Times New Roman" panose="02020603050405020304" pitchFamily="18" charset="0"/>
              </a:rPr>
              <a:t>视觉检测装置</a:t>
            </a:r>
            <a:endParaRPr lang="zh-CN" altLang="en-US"/>
          </a:p>
        </p:txBody>
      </p:sp>
      <p:pic>
        <p:nvPicPr>
          <p:cNvPr id="13" name="图片 12"/>
          <p:cNvPicPr/>
          <p:nvPr/>
        </p:nvPicPr>
        <p:blipFill>
          <a:blip r:embed="rId2">
            <a:grayscl/>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4067360" y="2802771"/>
            <a:ext cx="4516120" cy="3047365"/>
          </a:xfrm>
          <a:prstGeom prst="rect">
            <a:avLst/>
          </a:prstGeom>
        </p:spPr>
      </p:pic>
    </p:spTree>
    <p:custDataLst>
      <p:tags r:id="rId4"/>
    </p:custData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2</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工作任务</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标题 3"/>
          <p:cNvSpPr txBox="1"/>
          <p:nvPr/>
        </p:nvSpPr>
        <p:spPr bwMode="auto">
          <a:xfrm>
            <a:off x="395288" y="1261045"/>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 action="ppaction://noaction"/>
              </a:rPr>
              <a:t>一、所需要的</a:t>
            </a:r>
            <a:r>
              <a:rPr lang="zh-CN" altLang="en-US" sz="2600" smtClean="0">
                <a:latin typeface="黑体" panose="02010609060101010101" pitchFamily="49" charset="-122"/>
                <a:ea typeface="黑体" panose="02010609060101010101" pitchFamily="49" charset="-122"/>
                <a:hlinkClick r:id="" action="ppaction://noaction"/>
              </a:rPr>
              <a:t>设备</a:t>
            </a:r>
            <a:endParaRPr lang="en-US" altLang="zh-CN" sz="2600" dirty="0">
              <a:latin typeface="黑体" panose="02010609060101010101" pitchFamily="49" charset="-122"/>
              <a:ea typeface="黑体" panose="02010609060101010101" pitchFamily="49" charset="-122"/>
            </a:endParaRPr>
          </a:p>
        </p:txBody>
      </p:sp>
      <p:sp>
        <p:nvSpPr>
          <p:cNvPr id="4" name="矩形 3"/>
          <p:cNvSpPr/>
          <p:nvPr/>
        </p:nvSpPr>
        <p:spPr>
          <a:xfrm>
            <a:off x="683567" y="2132856"/>
            <a:ext cx="7055865" cy="646331"/>
          </a:xfrm>
          <a:prstGeom prst="rect">
            <a:avLst/>
          </a:prstGeom>
        </p:spPr>
        <p:txBody>
          <a:bodyPr wrap="square">
            <a:spAutoFit/>
          </a:bodyPr>
          <a:lstStyle/>
          <a:p>
            <a:r>
              <a:rPr lang="zh-CN" altLang="zh-CN">
                <a:latin typeface="Times New Roman" panose="02020603050405020304" pitchFamily="18" charset="0"/>
                <a:cs typeface="Times New Roman" panose="02020603050405020304" pitchFamily="18" charset="0"/>
              </a:rPr>
              <a:t>信捷</a:t>
            </a:r>
            <a:r>
              <a:rPr lang="en-US" altLang="zh-CN">
                <a:latin typeface="Times New Roman" panose="02020603050405020304" pitchFamily="18" charset="0"/>
              </a:rPr>
              <a:t>SV4-30C</a:t>
            </a:r>
            <a:r>
              <a:rPr lang="zh-CN" altLang="zh-CN">
                <a:latin typeface="Times New Roman" panose="02020603050405020304" pitchFamily="18" charset="0"/>
                <a:cs typeface="Times New Roman" panose="02020603050405020304" pitchFamily="18" charset="0"/>
              </a:rPr>
              <a:t>工业智能相机、</a:t>
            </a:r>
            <a:r>
              <a:rPr lang="en-US" altLang="zh-CN">
                <a:latin typeface="Times New Roman" panose="02020603050405020304" pitchFamily="18" charset="0"/>
              </a:rPr>
              <a:t>ANYBUS</a:t>
            </a:r>
            <a:r>
              <a:rPr lang="zh-CN" altLang="zh-CN">
                <a:latin typeface="Times New Roman" panose="02020603050405020304" pitchFamily="18" charset="0"/>
                <a:cs typeface="Times New Roman" panose="02020603050405020304" pitchFamily="18" charset="0"/>
              </a:rPr>
              <a:t>模块、</a:t>
            </a:r>
            <a:r>
              <a:rPr lang="en-US" altLang="zh-CN">
                <a:latin typeface="Times New Roman" panose="02020603050405020304" pitchFamily="18" charset="0"/>
              </a:rPr>
              <a:t>SIMATIC S7-1200</a:t>
            </a:r>
            <a:r>
              <a:rPr lang="zh-CN" altLang="zh-CN">
                <a:latin typeface="Times New Roman" panose="02020603050405020304" pitchFamily="18" charset="0"/>
                <a:cs typeface="Times New Roman" panose="02020603050405020304" pitchFamily="18" charset="0"/>
              </a:rPr>
              <a:t>、铝型材工作台、</a:t>
            </a:r>
            <a:r>
              <a:rPr lang="en-US" altLang="zh-CN">
                <a:latin typeface="Times New Roman" panose="02020603050405020304" pitchFamily="18" charset="0"/>
              </a:rPr>
              <a:t>IRB-120</a:t>
            </a:r>
            <a:r>
              <a:rPr lang="zh-CN" altLang="zh-CN">
                <a:latin typeface="Times New Roman" panose="02020603050405020304" pitchFamily="18" charset="0"/>
                <a:cs typeface="Times New Roman" panose="02020603050405020304" pitchFamily="18" charset="0"/>
              </a:rPr>
              <a:t>工业机器人等。</a:t>
            </a:r>
            <a:endParaRPr lang="zh-CN" altLang="en-US"/>
          </a:p>
        </p:txBody>
      </p:sp>
      <p:pic>
        <p:nvPicPr>
          <p:cNvPr id="14" name="图片 13"/>
          <p:cNvPicPr/>
          <p:nvPr/>
        </p:nvPicPr>
        <p:blipFill>
          <a:blip r:embed="rId1"/>
          <a:stretch>
            <a:fillRect/>
          </a:stretch>
        </p:blipFill>
        <p:spPr>
          <a:xfrm>
            <a:off x="1634871" y="3038816"/>
            <a:ext cx="1359535" cy="1824990"/>
          </a:xfrm>
          <a:prstGeom prst="rect">
            <a:avLst/>
          </a:prstGeom>
        </p:spPr>
      </p:pic>
      <p:pic>
        <p:nvPicPr>
          <p:cNvPr id="15" name="图片 14"/>
          <p:cNvPicPr/>
          <p:nvPr/>
        </p:nvPicPr>
        <p:blipFill>
          <a:blip r:embed="rId2">
            <a:grayscl/>
            <a:extLst>
              <a:ext uri="{28A0092B-C50C-407E-A947-70E740481C1C}">
                <a14:useLocalDpi xmlns:a14="http://schemas.microsoft.com/office/drawing/2010/main" val="0"/>
              </a:ext>
            </a:extLst>
          </a:blip>
          <a:srcRect/>
          <a:stretch>
            <a:fillRect/>
          </a:stretch>
        </p:blipFill>
        <p:spPr bwMode="auto">
          <a:xfrm>
            <a:off x="4716016" y="3038816"/>
            <a:ext cx="1808480" cy="1833880"/>
          </a:xfrm>
          <a:prstGeom prst="rect">
            <a:avLst/>
          </a:prstGeom>
          <a:noFill/>
          <a:ln>
            <a:noFill/>
          </a:ln>
        </p:spPr>
      </p:pic>
      <p:sp>
        <p:nvSpPr>
          <p:cNvPr id="5" name="矩形 4"/>
          <p:cNvSpPr/>
          <p:nvPr/>
        </p:nvSpPr>
        <p:spPr>
          <a:xfrm>
            <a:off x="1886410" y="5028643"/>
            <a:ext cx="1107996" cy="369332"/>
          </a:xfrm>
          <a:prstGeom prst="rect">
            <a:avLst/>
          </a:prstGeom>
        </p:spPr>
        <p:txBody>
          <a:bodyPr wrap="none">
            <a:spAutoFit/>
          </a:bodyPr>
          <a:lstStyle/>
          <a:p>
            <a:r>
              <a:rPr lang="zh-CN" altLang="zh-CN">
                <a:ea typeface="黑体" panose="02010609060101010101" pitchFamily="49" charset="-122"/>
                <a:cs typeface="Times New Roman" panose="02020603050405020304" pitchFamily="18" charset="0"/>
              </a:rPr>
              <a:t>智能相机</a:t>
            </a:r>
            <a:endParaRPr lang="zh-CN" altLang="en-US"/>
          </a:p>
        </p:txBody>
      </p:sp>
      <p:sp>
        <p:nvSpPr>
          <p:cNvPr id="6" name="矩形 5"/>
          <p:cNvSpPr/>
          <p:nvPr/>
        </p:nvSpPr>
        <p:spPr>
          <a:xfrm>
            <a:off x="4888809" y="5013656"/>
            <a:ext cx="1338828" cy="369332"/>
          </a:xfrm>
          <a:prstGeom prst="rect">
            <a:avLst/>
          </a:prstGeom>
        </p:spPr>
        <p:txBody>
          <a:bodyPr wrap="none">
            <a:spAutoFit/>
          </a:bodyPr>
          <a:lstStyle/>
          <a:p>
            <a:r>
              <a:rPr lang="en-US" altLang="zh-CN">
                <a:latin typeface="黑体" panose="02010609060101010101" pitchFamily="49" charset="-122"/>
                <a:cs typeface="Times New Roman" panose="02020603050405020304" pitchFamily="18" charset="0"/>
              </a:rPr>
              <a:t>ANYBUS</a:t>
            </a:r>
            <a:r>
              <a:rPr lang="zh-CN" altLang="zh-CN">
                <a:ea typeface="黑体" panose="02010609060101010101" pitchFamily="49" charset="-122"/>
                <a:cs typeface="Times New Roman" panose="02020603050405020304" pitchFamily="18" charset="0"/>
              </a:rPr>
              <a:t>模块</a:t>
            </a:r>
            <a:endParaRPr lang="zh-CN" altLang="en-US"/>
          </a:p>
        </p:txBody>
      </p:sp>
    </p:spTree>
    <p:custDataLst>
      <p:tags r:id="rId3"/>
    </p:custData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标题 1"/>
          <p:cNvSpPr>
            <a:spLocks noGrp="1"/>
          </p:cNvSpPr>
          <p:nvPr>
            <p:ph type="ctrTitle"/>
          </p:nvPr>
        </p:nvSpPr>
        <p:spPr>
          <a:xfrm>
            <a:off x="395288" y="122238"/>
            <a:ext cx="1757362" cy="865187"/>
          </a:xfrm>
        </p:spPr>
        <p:txBody>
          <a:bodyPr/>
          <a:lstStyle/>
          <a:p>
            <a:r>
              <a:rPr lang="zh-CN" altLang="zh-CN" smtClean="0"/>
              <a:t>模块</a:t>
            </a:r>
            <a:r>
              <a:rPr lang="en-US" altLang="zh-CN" smtClean="0"/>
              <a:t>2</a:t>
            </a:r>
            <a:endParaRPr lang="zh-CN" altLang="en-US" dirty="0" smtClean="0"/>
          </a:p>
        </p:txBody>
      </p:sp>
      <p:sp>
        <p:nvSpPr>
          <p:cNvPr id="10245" name="副标题 2"/>
          <p:cNvSpPr>
            <a:spLocks noGrp="1"/>
          </p:cNvSpPr>
          <p:nvPr>
            <p:ph type="subTitle" idx="1"/>
          </p:nvPr>
        </p:nvSpPr>
        <p:spPr>
          <a:xfrm>
            <a:off x="2152650" y="115888"/>
            <a:ext cx="6596063" cy="865187"/>
          </a:xfrm>
        </p:spPr>
        <p:txBody>
          <a:bodyPr/>
          <a:lstStyle/>
          <a:p>
            <a:pPr>
              <a:spcBef>
                <a:spcPct val="0"/>
              </a:spcBef>
            </a:pPr>
            <a:r>
              <a:rPr lang="zh-CN" altLang="en-US" sz="2400"/>
              <a:t>工作任务</a:t>
            </a:r>
            <a:endParaRPr lang="zh-CN" altLang="en-US" sz="2400" dirty="0"/>
          </a:p>
        </p:txBody>
      </p:sp>
      <p:sp>
        <p:nvSpPr>
          <p:cNvPr id="10280" name="Rectangle 6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281" name="Rectangle 91"/>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标题 3"/>
          <p:cNvSpPr txBox="1"/>
          <p:nvPr/>
        </p:nvSpPr>
        <p:spPr bwMode="auto">
          <a:xfrm>
            <a:off x="395288" y="1261045"/>
            <a:ext cx="734414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Clr>
                <a:srgbClr val="21306A"/>
              </a:buClr>
              <a:buNone/>
            </a:pPr>
            <a:r>
              <a:rPr lang="zh-CN" altLang="en-US" sz="2600">
                <a:latin typeface="黑体" panose="02010609060101010101" pitchFamily="49" charset="-122"/>
                <a:ea typeface="黑体" panose="02010609060101010101" pitchFamily="49" charset="-122"/>
                <a:hlinkClick r:id="" action="ppaction://noaction"/>
              </a:rPr>
              <a:t>一、需达到的技术</a:t>
            </a:r>
            <a:r>
              <a:rPr lang="zh-CN" altLang="en-US" sz="2600" smtClean="0">
                <a:latin typeface="黑体" panose="02010609060101010101" pitchFamily="49" charset="-122"/>
                <a:ea typeface="黑体" panose="02010609060101010101" pitchFamily="49" charset="-122"/>
                <a:hlinkClick r:id="" action="ppaction://noaction"/>
              </a:rPr>
              <a:t>要求</a:t>
            </a:r>
            <a:endParaRPr lang="en-US" altLang="zh-CN" sz="2600" dirty="0">
              <a:latin typeface="黑体" panose="02010609060101010101" pitchFamily="49" charset="-122"/>
              <a:ea typeface="黑体" panose="02010609060101010101" pitchFamily="49" charset="-122"/>
            </a:endParaRPr>
          </a:p>
        </p:txBody>
      </p:sp>
      <p:sp>
        <p:nvSpPr>
          <p:cNvPr id="3" name="矩形 2"/>
          <p:cNvSpPr/>
          <p:nvPr/>
        </p:nvSpPr>
        <p:spPr>
          <a:xfrm>
            <a:off x="695024" y="2875398"/>
            <a:ext cx="6480720" cy="369332"/>
          </a:xfrm>
          <a:prstGeom prst="rect">
            <a:avLst/>
          </a:prstGeom>
        </p:spPr>
        <p:txBody>
          <a:bodyPr wrap="square">
            <a:spAutoFit/>
          </a:bodyPr>
          <a:lstStyle/>
          <a:p>
            <a:pPr indent="266700" algn="just">
              <a:spcAft>
                <a:spcPts val="0"/>
              </a:spcAft>
            </a:pPr>
            <a:r>
              <a:rPr lang="en-US" altLang="zh-CN" kern="100" smtClean="0">
                <a:latin typeface="Times New Roman" panose="02020603050405020304" pitchFamily="18" charset="0"/>
                <a:cs typeface="Times New Roman" panose="02020603050405020304" pitchFamily="18" charset="0"/>
              </a:rPr>
              <a:t>2</a:t>
            </a:r>
            <a:r>
              <a:rPr lang="zh-CN" altLang="zh-CN" kern="100">
                <a:latin typeface="Times New Roman" panose="02020603050405020304" pitchFamily="18" charset="0"/>
                <a:cs typeface="Times New Roman" panose="02020603050405020304" pitchFamily="18" charset="0"/>
              </a:rPr>
              <a:t>）将相机和计算机连接起来，并完成通信和目标识别</a:t>
            </a:r>
            <a:r>
              <a:rPr lang="zh-CN" altLang="zh-CN" kern="100" smtClean="0">
                <a:latin typeface="Times New Roman" panose="02020603050405020304" pitchFamily="18" charset="0"/>
                <a:cs typeface="Times New Roman" panose="02020603050405020304" pitchFamily="18" charset="0"/>
              </a:rPr>
              <a:t>；</a:t>
            </a:r>
            <a:endParaRPr lang="zh-CN" altLang="zh-CN" kern="100">
              <a:cs typeface="Times New Roman" panose="02020603050405020304" pitchFamily="18" charset="0"/>
            </a:endParaRPr>
          </a:p>
        </p:txBody>
      </p:sp>
      <p:sp>
        <p:nvSpPr>
          <p:cNvPr id="4" name="矩形 3"/>
          <p:cNvSpPr/>
          <p:nvPr/>
        </p:nvSpPr>
        <p:spPr>
          <a:xfrm>
            <a:off x="703024" y="2243221"/>
            <a:ext cx="5309136" cy="369332"/>
          </a:xfrm>
          <a:prstGeom prst="rect">
            <a:avLst/>
          </a:prstGeom>
        </p:spPr>
        <p:txBody>
          <a:bodyPr wrap="square">
            <a:spAutoFit/>
          </a:bodyPr>
          <a:lstStyle/>
          <a:p>
            <a:pPr indent="266700" algn="just">
              <a:spcAft>
                <a:spcPts val="0"/>
              </a:spcAft>
            </a:pPr>
            <a:r>
              <a:rPr lang="en-US" altLang="zh-CN" kern="100">
                <a:latin typeface="Times New Roman" panose="02020603050405020304" pitchFamily="18" charset="0"/>
                <a:cs typeface="Times New Roman" panose="02020603050405020304" pitchFamily="18" charset="0"/>
              </a:rPr>
              <a:t>1</a:t>
            </a:r>
            <a:r>
              <a:rPr lang="zh-CN" altLang="zh-CN" kern="100">
                <a:latin typeface="Times New Roman" panose="02020603050405020304" pitchFamily="18" charset="0"/>
                <a:cs typeface="Times New Roman" panose="02020603050405020304" pitchFamily="18" charset="0"/>
              </a:rPr>
              <a:t>）正确设置</a:t>
            </a:r>
            <a:r>
              <a:rPr lang="en-US" altLang="zh-CN" kern="100">
                <a:latin typeface="Times New Roman" panose="02020603050405020304" pitchFamily="18" charset="0"/>
                <a:cs typeface="Times New Roman" panose="02020603050405020304" pitchFamily="18" charset="0"/>
              </a:rPr>
              <a:t>PROFINET</a:t>
            </a:r>
            <a:r>
              <a:rPr lang="zh-CN" altLang="zh-CN" kern="100">
                <a:latin typeface="Times New Roman" panose="02020603050405020304" pitchFamily="18" charset="0"/>
                <a:cs typeface="Times New Roman" panose="02020603050405020304" pitchFamily="18" charset="0"/>
              </a:rPr>
              <a:t>和</a:t>
            </a:r>
            <a:r>
              <a:rPr lang="en-US" altLang="zh-CN" kern="100">
                <a:latin typeface="Times New Roman" panose="02020603050405020304" pitchFamily="18" charset="0"/>
                <a:cs typeface="Times New Roman" panose="02020603050405020304" pitchFamily="18" charset="0"/>
              </a:rPr>
              <a:t>DEVICENET</a:t>
            </a:r>
            <a:r>
              <a:rPr lang="zh-CN" altLang="zh-CN" kern="100">
                <a:latin typeface="Times New Roman" panose="02020603050405020304" pitchFamily="18" charset="0"/>
                <a:cs typeface="Times New Roman" panose="02020603050405020304" pitchFamily="18" charset="0"/>
              </a:rPr>
              <a:t>服务；</a:t>
            </a:r>
            <a:endParaRPr lang="zh-CN" altLang="zh-CN" kern="100">
              <a:cs typeface="Times New Roman" panose="02020603050405020304" pitchFamily="18" charset="0"/>
            </a:endParaRPr>
          </a:p>
        </p:txBody>
      </p:sp>
      <p:sp>
        <p:nvSpPr>
          <p:cNvPr id="5" name="矩形 4"/>
          <p:cNvSpPr/>
          <p:nvPr/>
        </p:nvSpPr>
        <p:spPr>
          <a:xfrm>
            <a:off x="703024" y="3542694"/>
            <a:ext cx="7397368" cy="646331"/>
          </a:xfrm>
          <a:prstGeom prst="rect">
            <a:avLst/>
          </a:prstGeom>
        </p:spPr>
        <p:txBody>
          <a:bodyPr wrap="square">
            <a:spAutoFit/>
          </a:bodyPr>
          <a:lstStyle/>
          <a:p>
            <a:pPr indent="266700" algn="just">
              <a:spcAft>
                <a:spcPts val="0"/>
              </a:spcAft>
            </a:pPr>
            <a:r>
              <a:rPr lang="en-US" altLang="zh-CN" kern="100">
                <a:latin typeface="Times New Roman" panose="02020603050405020304" pitchFamily="18" charset="0"/>
                <a:cs typeface="Times New Roman" panose="02020603050405020304" pitchFamily="18" charset="0"/>
              </a:rPr>
              <a:t>3</a:t>
            </a:r>
            <a:r>
              <a:rPr lang="zh-CN" altLang="zh-CN" kern="100">
                <a:latin typeface="Times New Roman" panose="02020603050405020304" pitchFamily="18" charset="0"/>
                <a:cs typeface="Times New Roman" panose="02020603050405020304" pitchFamily="18" charset="0"/>
              </a:rPr>
              <a:t>）使用</a:t>
            </a:r>
            <a:r>
              <a:rPr lang="en-US" altLang="zh-CN" kern="100">
                <a:latin typeface="Times New Roman" panose="02020603050405020304" pitchFamily="18" charset="0"/>
                <a:cs typeface="Times New Roman" panose="02020603050405020304" pitchFamily="18" charset="0"/>
              </a:rPr>
              <a:t>ANYBUS</a:t>
            </a:r>
            <a:r>
              <a:rPr lang="zh-CN" altLang="zh-CN" kern="100">
                <a:latin typeface="Times New Roman" panose="02020603050405020304" pitchFamily="18" charset="0"/>
                <a:cs typeface="Times New Roman" panose="02020603050405020304" pitchFamily="18" charset="0"/>
              </a:rPr>
              <a:t>的通信模块将西门子</a:t>
            </a:r>
            <a:r>
              <a:rPr lang="en-US" altLang="zh-CN" kern="100">
                <a:latin typeface="Times New Roman" panose="02020603050405020304" pitchFamily="18" charset="0"/>
                <a:cs typeface="Times New Roman" panose="02020603050405020304" pitchFamily="18" charset="0"/>
              </a:rPr>
              <a:t>PLC</a:t>
            </a:r>
            <a:r>
              <a:rPr lang="zh-CN" altLang="zh-CN" kern="100">
                <a:latin typeface="Times New Roman" panose="02020603050405020304" pitchFamily="18" charset="0"/>
                <a:cs typeface="Times New Roman" panose="02020603050405020304" pitchFamily="18" charset="0"/>
              </a:rPr>
              <a:t>和</a:t>
            </a:r>
            <a:r>
              <a:rPr lang="en-US" altLang="zh-CN" kern="100">
                <a:latin typeface="Times New Roman" panose="02020603050405020304" pitchFamily="18" charset="0"/>
                <a:cs typeface="Times New Roman" panose="02020603050405020304" pitchFamily="18" charset="0"/>
              </a:rPr>
              <a:t>ABB</a:t>
            </a:r>
            <a:r>
              <a:rPr lang="zh-CN" altLang="zh-CN" kern="100">
                <a:latin typeface="Times New Roman" panose="02020603050405020304" pitchFamily="18" charset="0"/>
                <a:cs typeface="Times New Roman" panose="02020603050405020304" pitchFamily="18" charset="0"/>
              </a:rPr>
              <a:t>机器人连接起来，完成</a:t>
            </a:r>
            <a:r>
              <a:rPr lang="en-US" altLang="zh-CN" kern="100">
                <a:latin typeface="Times New Roman" panose="02020603050405020304" pitchFamily="18" charset="0"/>
                <a:cs typeface="Times New Roman" panose="02020603050405020304" pitchFamily="18" charset="0"/>
              </a:rPr>
              <a:t>ANYBUS</a:t>
            </a:r>
            <a:r>
              <a:rPr lang="zh-CN" altLang="zh-CN" kern="100">
                <a:latin typeface="Times New Roman" panose="02020603050405020304" pitchFamily="18" charset="0"/>
                <a:cs typeface="Times New Roman" panose="02020603050405020304" pitchFamily="18" charset="0"/>
              </a:rPr>
              <a:t>模块的通信配置。</a:t>
            </a:r>
            <a:endParaRPr lang="zh-CN" altLang="zh-CN" kern="100">
              <a:cs typeface="Times New Roman" panose="02020603050405020304" pitchFamily="18" charset="0"/>
            </a:endParaRPr>
          </a:p>
        </p:txBody>
      </p:sp>
    </p:spTree>
    <p:custDataLst>
      <p:tags r:id="rId1"/>
    </p:custDataLst>
  </p:cSld>
  <p:clrMapOvr>
    <a:masterClrMapping/>
  </p:clrMapOvr>
  <p:transition spd="med">
    <p:fade/>
  </p:transition>
  <p:timing>
    <p:tnLst>
      <p:par>
        <p:cTn id="1" dur="indefinite" restart="never" nodeType="tmRoot"/>
      </p:par>
    </p:tnLst>
  </p:timing>
</p:sld>
</file>

<file path=ppt/tags/tag1.xml><?xml version="1.0" encoding="utf-8"?>
<p:tagLst xmlns:p="http://schemas.openxmlformats.org/presentationml/2006/main">
  <p:tag name="TIMING" val="|0.9"/>
</p:tagLst>
</file>

<file path=ppt/tags/tag10.xml><?xml version="1.0" encoding="utf-8"?>
<p:tagLst xmlns:p="http://schemas.openxmlformats.org/presentationml/2006/main">
  <p:tag name="TIMING" val="|0.9"/>
</p:tagLst>
</file>

<file path=ppt/tags/tag11.xml><?xml version="1.0" encoding="utf-8"?>
<p:tagLst xmlns:p="http://schemas.openxmlformats.org/presentationml/2006/main">
  <p:tag name="TIMING" val="|0.9"/>
</p:tagLst>
</file>

<file path=ppt/tags/tag12.xml><?xml version="1.0" encoding="utf-8"?>
<p:tagLst xmlns:p="http://schemas.openxmlformats.org/presentationml/2006/main">
  <p:tag name="TIMING" val="|0.9"/>
</p:tagLst>
</file>

<file path=ppt/tags/tag13.xml><?xml version="1.0" encoding="utf-8"?>
<p:tagLst xmlns:p="http://schemas.openxmlformats.org/presentationml/2006/main">
  <p:tag name="TIMING" val="|0.9"/>
</p:tagLst>
</file>

<file path=ppt/tags/tag14.xml><?xml version="1.0" encoding="utf-8"?>
<p:tagLst xmlns:p="http://schemas.openxmlformats.org/presentationml/2006/main">
  <p:tag name="TIMING" val="|0.9"/>
</p:tagLst>
</file>

<file path=ppt/tags/tag15.xml><?xml version="1.0" encoding="utf-8"?>
<p:tagLst xmlns:p="http://schemas.openxmlformats.org/presentationml/2006/main">
  <p:tag name="TIMING" val="|0.9"/>
</p:tagLst>
</file>

<file path=ppt/tags/tag16.xml><?xml version="1.0" encoding="utf-8"?>
<p:tagLst xmlns:p="http://schemas.openxmlformats.org/presentationml/2006/main">
  <p:tag name="TIMING" val="|0.9"/>
</p:tagLst>
</file>

<file path=ppt/tags/tag17.xml><?xml version="1.0" encoding="utf-8"?>
<p:tagLst xmlns:p="http://schemas.openxmlformats.org/presentationml/2006/main">
  <p:tag name="TIMING" val="|0.9"/>
</p:tagLst>
</file>

<file path=ppt/tags/tag18.xml><?xml version="1.0" encoding="utf-8"?>
<p:tagLst xmlns:p="http://schemas.openxmlformats.org/presentationml/2006/main">
  <p:tag name="TIMING" val="|0.9"/>
</p:tagLst>
</file>

<file path=ppt/tags/tag19.xml><?xml version="1.0" encoding="utf-8"?>
<p:tagLst xmlns:p="http://schemas.openxmlformats.org/presentationml/2006/main">
  <p:tag name="TIMING" val="|0.9"/>
</p:tagLst>
</file>

<file path=ppt/tags/tag2.xml><?xml version="1.0" encoding="utf-8"?>
<p:tagLst xmlns:p="http://schemas.openxmlformats.org/presentationml/2006/main">
  <p:tag name="TIMING" val="|0.9"/>
</p:tagLst>
</file>

<file path=ppt/tags/tag20.xml><?xml version="1.0" encoding="utf-8"?>
<p:tagLst xmlns:p="http://schemas.openxmlformats.org/presentationml/2006/main">
  <p:tag name="TIMING" val="|0.9"/>
</p:tagLst>
</file>

<file path=ppt/tags/tag21.xml><?xml version="1.0" encoding="utf-8"?>
<p:tagLst xmlns:p="http://schemas.openxmlformats.org/presentationml/2006/main">
  <p:tag name="TIMING" val="|0.9"/>
</p:tagLst>
</file>

<file path=ppt/tags/tag22.xml><?xml version="1.0" encoding="utf-8"?>
<p:tagLst xmlns:p="http://schemas.openxmlformats.org/presentationml/2006/main">
  <p:tag name="TIMING" val="|0.9"/>
</p:tagLst>
</file>

<file path=ppt/tags/tag23.xml><?xml version="1.0" encoding="utf-8"?>
<p:tagLst xmlns:p="http://schemas.openxmlformats.org/presentationml/2006/main">
  <p:tag name="TIMING" val="|0.9"/>
</p:tagLst>
</file>

<file path=ppt/tags/tag24.xml><?xml version="1.0" encoding="utf-8"?>
<p:tagLst xmlns:p="http://schemas.openxmlformats.org/presentationml/2006/main">
  <p:tag name="TIMING" val="|0.9"/>
</p:tagLst>
</file>

<file path=ppt/tags/tag25.xml><?xml version="1.0" encoding="utf-8"?>
<p:tagLst xmlns:p="http://schemas.openxmlformats.org/presentationml/2006/main">
  <p:tag name="TIMING" val="|0.9"/>
</p:tagLst>
</file>

<file path=ppt/tags/tag26.xml><?xml version="1.0" encoding="utf-8"?>
<p:tagLst xmlns:p="http://schemas.openxmlformats.org/presentationml/2006/main">
  <p:tag name="TIMING" val="|0.9"/>
</p:tagLst>
</file>

<file path=ppt/tags/tag27.xml><?xml version="1.0" encoding="utf-8"?>
<p:tagLst xmlns:p="http://schemas.openxmlformats.org/presentationml/2006/main">
  <p:tag name="TIMING" val="|0.9"/>
</p:tagLst>
</file>

<file path=ppt/tags/tag28.xml><?xml version="1.0" encoding="utf-8"?>
<p:tagLst xmlns:p="http://schemas.openxmlformats.org/presentationml/2006/main">
  <p:tag name="TIMING" val="|0.9"/>
</p:tagLst>
</file>

<file path=ppt/tags/tag29.xml><?xml version="1.0" encoding="utf-8"?>
<p:tagLst xmlns:p="http://schemas.openxmlformats.org/presentationml/2006/main">
  <p:tag name="TIMING" val="|0.9"/>
</p:tagLst>
</file>

<file path=ppt/tags/tag3.xml><?xml version="1.0" encoding="utf-8"?>
<p:tagLst xmlns:p="http://schemas.openxmlformats.org/presentationml/2006/main">
  <p:tag name="TIMING" val="|0.9"/>
</p:tagLst>
</file>

<file path=ppt/tags/tag30.xml><?xml version="1.0" encoding="utf-8"?>
<p:tagLst xmlns:p="http://schemas.openxmlformats.org/presentationml/2006/main">
  <p:tag name="TIMING" val="|0.9"/>
</p:tagLst>
</file>

<file path=ppt/tags/tag31.xml><?xml version="1.0" encoding="utf-8"?>
<p:tagLst xmlns:p="http://schemas.openxmlformats.org/presentationml/2006/main">
  <p:tag name="TIMING" val="|0.9"/>
</p:tagLst>
</file>

<file path=ppt/tags/tag32.xml><?xml version="1.0" encoding="utf-8"?>
<p:tagLst xmlns:p="http://schemas.openxmlformats.org/presentationml/2006/main">
  <p:tag name="TIMING" val="|0.9"/>
</p:tagLst>
</file>

<file path=ppt/tags/tag33.xml><?xml version="1.0" encoding="utf-8"?>
<p:tagLst xmlns:p="http://schemas.openxmlformats.org/presentationml/2006/main">
  <p:tag name="TIMING" val="|0.9"/>
</p:tagLst>
</file>

<file path=ppt/tags/tag34.xml><?xml version="1.0" encoding="utf-8"?>
<p:tagLst xmlns:p="http://schemas.openxmlformats.org/presentationml/2006/main">
  <p:tag name="TIMING" val="|0.9"/>
</p:tagLst>
</file>

<file path=ppt/tags/tag35.xml><?xml version="1.0" encoding="utf-8"?>
<p:tagLst xmlns:p="http://schemas.openxmlformats.org/presentationml/2006/main">
  <p:tag name="TIMING" val="|0.9"/>
</p:tagLst>
</file>

<file path=ppt/tags/tag36.xml><?xml version="1.0" encoding="utf-8"?>
<p:tagLst xmlns:p="http://schemas.openxmlformats.org/presentationml/2006/main">
  <p:tag name="TIMING" val="|0.9"/>
</p:tagLst>
</file>

<file path=ppt/tags/tag4.xml><?xml version="1.0" encoding="utf-8"?>
<p:tagLst xmlns:p="http://schemas.openxmlformats.org/presentationml/2006/main">
  <p:tag name="TIMING" val="|0.9"/>
</p:tagLst>
</file>

<file path=ppt/tags/tag5.xml><?xml version="1.0" encoding="utf-8"?>
<p:tagLst xmlns:p="http://schemas.openxmlformats.org/presentationml/2006/main">
  <p:tag name="TIMING" val="|0.9"/>
</p:tagLst>
</file>

<file path=ppt/tags/tag6.xml><?xml version="1.0" encoding="utf-8"?>
<p:tagLst xmlns:p="http://schemas.openxmlformats.org/presentationml/2006/main">
  <p:tag name="TIMING" val="|0.9"/>
</p:tagLst>
</file>

<file path=ppt/tags/tag7.xml><?xml version="1.0" encoding="utf-8"?>
<p:tagLst xmlns:p="http://schemas.openxmlformats.org/presentationml/2006/main">
  <p:tag name="TIMING" val="|0.9"/>
</p:tagLst>
</file>

<file path=ppt/tags/tag8.xml><?xml version="1.0" encoding="utf-8"?>
<p:tagLst xmlns:p="http://schemas.openxmlformats.org/presentationml/2006/main">
  <p:tag name="TIMING" val="|0.9"/>
</p:tagLst>
</file>

<file path=ppt/tags/tag9.xml><?xml version="1.0" encoding="utf-8"?>
<p:tagLst xmlns:p="http://schemas.openxmlformats.org/presentationml/2006/main">
  <p:tag name="TIMING" val="|0.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nchor="ctr"/>
      <a:lstStyle>
        <a:defPPr algn="ctr">
          <a:defRPr sz="2000" dirty="0"/>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bwMode="auto">
        <a:noFill/>
        <a:ln>
          <a:noFill/>
        </a:ln>
      </a:spPr>
      <a:bodyPr>
        <a:spAutoFit/>
      </a:bodyPr>
      <a:lstStyle>
        <a:defPPr>
          <a:spcBef>
            <a:spcPts val="600"/>
          </a:spcBef>
          <a:spcAft>
            <a:spcPts val="600"/>
          </a:spcAft>
          <a:defRPr sz="2600" b="1" kern="0" dirty="0" smtClean="0">
            <a:solidFill>
              <a:sysClr val="windowText" lastClr="000000"/>
            </a:solidFill>
            <a:latin typeface="华文楷体" pitchFamily="2" charset="-122"/>
            <a:ea typeface="华文楷体"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4111</Words>
  <Application>WPS 演示</Application>
  <PresentationFormat>全屏显示(4:3)</PresentationFormat>
  <Paragraphs>419</Paragraphs>
  <Slides>39</Slides>
  <Notes>96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39</vt:i4>
      </vt:variant>
    </vt:vector>
  </HeadingPairs>
  <TitlesOfParts>
    <vt:vector size="49" baseType="lpstr">
      <vt:lpstr>Arial</vt:lpstr>
      <vt:lpstr>宋体</vt:lpstr>
      <vt:lpstr>Wingdings</vt:lpstr>
      <vt:lpstr>Calibri</vt:lpstr>
      <vt:lpstr>华文楷体</vt:lpstr>
      <vt:lpstr>黑体</vt:lpstr>
      <vt:lpstr>Times New Roman</vt:lpstr>
      <vt:lpstr>微软雅黑</vt:lpstr>
      <vt:lpstr>Arial Unicode MS</vt:lpstr>
      <vt:lpstr>Office 主题</vt:lpstr>
      <vt:lpstr>项目八 ABB机器人工业网络通信  </vt:lpstr>
      <vt:lpstr>目录</vt:lpstr>
      <vt:lpstr>模块1</vt:lpstr>
      <vt:lpstr>模块2</vt:lpstr>
      <vt:lpstr>模块2</vt:lpstr>
      <vt:lpstr>模块2</vt:lpstr>
      <vt:lpstr>模块2</vt:lpstr>
      <vt:lpstr>模块2</vt:lpstr>
      <vt:lpstr>模块2</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lpstr>模块3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项目4</dc:title>
  <dc:creator>lbh</dc:creator>
  <cp:lastModifiedBy>d</cp:lastModifiedBy>
  <cp:revision>813</cp:revision>
  <dcterms:created xsi:type="dcterms:W3CDTF">2015-06-18T10:20:00Z</dcterms:created>
  <dcterms:modified xsi:type="dcterms:W3CDTF">2017-12-08T05:33:18Z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2052-10.1.0.6877</vt:lpwstr>
  </property>
</Properties>
</file>