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358" r:id="rId2"/>
  </p:sldMasterIdLst>
  <p:notesMasterIdLst>
    <p:notesMasterId r:id="rId41"/>
  </p:notesMasterIdLst>
  <p:sldIdLst>
    <p:sldId id="265" r:id="rId3"/>
    <p:sldId id="266" r:id="rId4"/>
    <p:sldId id="267" r:id="rId5"/>
    <p:sldId id="268" r:id="rId6"/>
    <p:sldId id="270" r:id="rId7"/>
    <p:sldId id="271" r:id="rId8"/>
    <p:sldId id="272" r:id="rId9"/>
    <p:sldId id="273" r:id="rId10"/>
    <p:sldId id="282" r:id="rId11"/>
    <p:sldId id="283" r:id="rId12"/>
    <p:sldId id="284" r:id="rId13"/>
    <p:sldId id="285" r:id="rId14"/>
    <p:sldId id="286" r:id="rId15"/>
    <p:sldId id="467" r:id="rId16"/>
    <p:sldId id="288" r:id="rId17"/>
    <p:sldId id="289" r:id="rId18"/>
    <p:sldId id="290" r:id="rId19"/>
    <p:sldId id="291" r:id="rId20"/>
    <p:sldId id="292" r:id="rId21"/>
    <p:sldId id="293" r:id="rId22"/>
    <p:sldId id="294" r:id="rId23"/>
    <p:sldId id="295" r:id="rId24"/>
    <p:sldId id="296" r:id="rId25"/>
    <p:sldId id="470" r:id="rId26"/>
    <p:sldId id="297" r:id="rId27"/>
    <p:sldId id="471" r:id="rId28"/>
    <p:sldId id="298" r:id="rId29"/>
    <p:sldId id="468" r:id="rId30"/>
    <p:sldId id="462" r:id="rId31"/>
    <p:sldId id="469" r:id="rId32"/>
    <p:sldId id="463" r:id="rId33"/>
    <p:sldId id="299" r:id="rId34"/>
    <p:sldId id="445" r:id="rId35"/>
    <p:sldId id="446" r:id="rId36"/>
    <p:sldId id="452" r:id="rId37"/>
    <p:sldId id="453" r:id="rId38"/>
    <p:sldId id="464" r:id="rId39"/>
    <p:sldId id="472" r:id="rId40"/>
  </p:sldIdLst>
  <p:sldSz cx="9144000" cy="5715000" type="screen16x10"/>
  <p:notesSz cx="7102475" cy="10233025"/>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8E1B"/>
    <a:srgbClr val="229CCE"/>
    <a:srgbClr val="F08A42"/>
    <a:srgbClr val="EE7927"/>
    <a:srgbClr val="4F81BD"/>
    <a:srgbClr val="EB6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4737" autoAdjust="0"/>
  </p:normalViewPr>
  <p:slideViewPr>
    <p:cSldViewPr>
      <p:cViewPr varScale="1">
        <p:scale>
          <a:sx n="104" d="100"/>
          <a:sy n="104" d="100"/>
        </p:scale>
        <p:origin x="1248" y="84"/>
      </p:cViewPr>
      <p:guideLst>
        <p:guide orient="horz" pos="2160"/>
        <p:guide pos="2880"/>
        <p:guide orient="horz" pos="18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1175"/>
          </a:xfrm>
          <a:prstGeom prst="rect">
            <a:avLst/>
          </a:prstGeom>
        </p:spPr>
        <p:txBody>
          <a:bodyPr vert="horz" lIns="99057" tIns="49528" rIns="99057" bIns="49528" rtlCol="0"/>
          <a:lstStyle>
            <a:lvl1pPr algn="l" eaLnBrk="1" fontAlgn="auto" hangingPunct="1">
              <a:spcBef>
                <a:spcPts val="0"/>
              </a:spcBef>
              <a:spcAft>
                <a:spcPts val="0"/>
              </a:spcAft>
              <a:defRPr sz="1300">
                <a:latin typeface="+mn-lt"/>
                <a:ea typeface="+mn-ea"/>
              </a:defRPr>
            </a:lvl1pPr>
          </a:lstStyle>
          <a:p>
            <a:pPr>
              <a:defRPr/>
            </a:pPr>
            <a:endParaRPr lang="zh-CN" altLang="en-US"/>
          </a:p>
        </p:txBody>
      </p:sp>
      <p:sp>
        <p:nvSpPr>
          <p:cNvPr id="3" name="日期占位符 2"/>
          <p:cNvSpPr>
            <a:spLocks noGrp="1"/>
          </p:cNvSpPr>
          <p:nvPr>
            <p:ph type="dt" idx="1"/>
          </p:nvPr>
        </p:nvSpPr>
        <p:spPr>
          <a:xfrm>
            <a:off x="4022725" y="0"/>
            <a:ext cx="3078163" cy="511175"/>
          </a:xfrm>
          <a:prstGeom prst="rect">
            <a:avLst/>
          </a:prstGeom>
        </p:spPr>
        <p:txBody>
          <a:bodyPr vert="horz" lIns="99057" tIns="49528" rIns="99057" bIns="49528" rtlCol="0"/>
          <a:lstStyle>
            <a:lvl1pPr algn="r" eaLnBrk="1" fontAlgn="auto" hangingPunct="1">
              <a:spcBef>
                <a:spcPts val="0"/>
              </a:spcBef>
              <a:spcAft>
                <a:spcPts val="0"/>
              </a:spcAft>
              <a:defRPr sz="1300">
                <a:latin typeface="+mn-lt"/>
                <a:ea typeface="+mn-ea"/>
              </a:defRPr>
            </a:lvl1pPr>
          </a:lstStyle>
          <a:p>
            <a:pPr>
              <a:defRPr/>
            </a:pPr>
            <a:fld id="{225F7EE1-2D0B-4B56-A8CD-3CE72BCF82B0}" type="datetimeFigureOut">
              <a:rPr lang="zh-CN" altLang="en-US"/>
              <a:pPr>
                <a:defRPr/>
              </a:pPr>
              <a:t>2018/2/9</a:t>
            </a:fld>
            <a:endParaRPr lang="zh-CN" altLang="en-US"/>
          </a:p>
        </p:txBody>
      </p:sp>
      <p:sp>
        <p:nvSpPr>
          <p:cNvPr id="4" name="幻灯片图像占位符 3"/>
          <p:cNvSpPr>
            <a:spLocks noGrp="1" noRot="1" noChangeAspect="1"/>
          </p:cNvSpPr>
          <p:nvPr>
            <p:ph type="sldImg" idx="2"/>
          </p:nvPr>
        </p:nvSpPr>
        <p:spPr>
          <a:xfrm>
            <a:off x="481013" y="766763"/>
            <a:ext cx="6140450" cy="3838575"/>
          </a:xfrm>
          <a:prstGeom prst="rect">
            <a:avLst/>
          </a:prstGeom>
          <a:noFill/>
          <a:ln w="12700">
            <a:solidFill>
              <a:prstClr val="black"/>
            </a:solidFill>
          </a:ln>
        </p:spPr>
        <p:txBody>
          <a:bodyPr vert="horz" lIns="99057" tIns="49528" rIns="99057" bIns="49528" rtlCol="0" anchor="ctr"/>
          <a:lstStyle/>
          <a:p>
            <a:pPr lvl="0"/>
            <a:endParaRPr lang="zh-CN" altLang="en-US" noProof="0"/>
          </a:p>
        </p:txBody>
      </p:sp>
      <p:sp>
        <p:nvSpPr>
          <p:cNvPr id="5" name="备注占位符 4"/>
          <p:cNvSpPr>
            <a:spLocks noGrp="1"/>
          </p:cNvSpPr>
          <p:nvPr>
            <p:ph type="body" sz="quarter" idx="3"/>
          </p:nvPr>
        </p:nvSpPr>
        <p:spPr>
          <a:xfrm>
            <a:off x="709613" y="4860925"/>
            <a:ext cx="5683250" cy="4605338"/>
          </a:xfrm>
          <a:prstGeom prst="rect">
            <a:avLst/>
          </a:prstGeom>
        </p:spPr>
        <p:txBody>
          <a:bodyPr vert="horz" lIns="99057" tIns="49528" rIns="99057" bIns="49528"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9720263"/>
            <a:ext cx="3078163" cy="511175"/>
          </a:xfrm>
          <a:prstGeom prst="rect">
            <a:avLst/>
          </a:prstGeom>
        </p:spPr>
        <p:txBody>
          <a:bodyPr vert="horz" lIns="99057" tIns="49528" rIns="99057" bIns="49528" rtlCol="0" anchor="b"/>
          <a:lstStyle>
            <a:lvl1pPr algn="l" eaLnBrk="1" fontAlgn="auto" hangingPunct="1">
              <a:spcBef>
                <a:spcPts val="0"/>
              </a:spcBef>
              <a:spcAft>
                <a:spcPts val="0"/>
              </a:spcAft>
              <a:defRPr sz="13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4022725" y="9720263"/>
            <a:ext cx="3078163" cy="511175"/>
          </a:xfrm>
          <a:prstGeom prst="rect">
            <a:avLst/>
          </a:prstGeom>
        </p:spPr>
        <p:txBody>
          <a:bodyPr vert="horz" lIns="99057" tIns="49528" rIns="99057" bIns="49528" rtlCol="0" anchor="b"/>
          <a:lstStyle>
            <a:lvl1pPr algn="r" eaLnBrk="1" fontAlgn="auto" hangingPunct="1">
              <a:spcBef>
                <a:spcPts val="0"/>
              </a:spcBef>
              <a:spcAft>
                <a:spcPts val="0"/>
              </a:spcAft>
              <a:defRPr sz="1300">
                <a:latin typeface="+mn-lt"/>
                <a:ea typeface="+mn-ea"/>
              </a:defRPr>
            </a:lvl1pPr>
          </a:lstStyle>
          <a:p>
            <a:pPr>
              <a:defRPr/>
            </a:pPr>
            <a:fld id="{50964420-C9F1-4191-8EBE-EDD3DFD4B7C9}" type="slidenum">
              <a:rPr lang="zh-CN" altLang="en-US"/>
              <a:pPr>
                <a:defRPr/>
              </a:pPr>
              <a:t>‹#›</a:t>
            </a:fld>
            <a:endParaRPr lang="zh-CN" altLang="en-US"/>
          </a:p>
        </p:txBody>
      </p:sp>
    </p:spTree>
    <p:extLst>
      <p:ext uri="{BB962C8B-B14F-4D97-AF65-F5344CB8AC3E}">
        <p14:creationId xmlns:p14="http://schemas.microsoft.com/office/powerpoint/2010/main" val="32952153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F2606186-EBC9-413B-BBA1-E6341EE1A192}" type="slidenum">
              <a:rPr lang="zh-CN" altLang="en-US" smtClean="0"/>
              <a:pPr>
                <a:defRPr/>
              </a:pPr>
              <a:t>2</a:t>
            </a:fld>
            <a:endParaRPr lang="zh-CN" altLang="en-US"/>
          </a:p>
        </p:txBody>
      </p:sp>
    </p:spTree>
    <p:extLst>
      <p:ext uri="{BB962C8B-B14F-4D97-AF65-F5344CB8AC3E}">
        <p14:creationId xmlns:p14="http://schemas.microsoft.com/office/powerpoint/2010/main" val="2056437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F2606186-EBC9-413B-BBA1-E6341EE1A192}" type="slidenum">
              <a:rPr lang="zh-CN" altLang="en-US" smtClean="0"/>
              <a:pPr>
                <a:defRPr/>
              </a:pPr>
              <a:t>3</a:t>
            </a:fld>
            <a:endParaRPr lang="zh-CN" altLang="en-US"/>
          </a:p>
        </p:txBody>
      </p:sp>
    </p:spTree>
    <p:extLst>
      <p:ext uri="{BB962C8B-B14F-4D97-AF65-F5344CB8AC3E}">
        <p14:creationId xmlns:p14="http://schemas.microsoft.com/office/powerpoint/2010/main" val="2056437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4</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4</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a:p>
        </p:txBody>
      </p:sp>
    </p:spTree>
    <p:extLst>
      <p:ext uri="{BB962C8B-B14F-4D97-AF65-F5344CB8AC3E}">
        <p14:creationId xmlns:p14="http://schemas.microsoft.com/office/powerpoint/2010/main" val="3008394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5</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5</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6</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6</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7</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7</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8</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8</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9</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9</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10</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10</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11</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11</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12</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12</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13</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13</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14</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14</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15</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15</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16</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16</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17</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17</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18</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18</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19</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19</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20</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20</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21</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21</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dirty="0" smtClean="0"/>
          </a:p>
        </p:txBody>
      </p:sp>
    </p:spTree>
    <p:extLst>
      <p:ext uri="{BB962C8B-B14F-4D97-AF65-F5344CB8AC3E}">
        <p14:creationId xmlns:p14="http://schemas.microsoft.com/office/powerpoint/2010/main" val="3008394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22</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22</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23</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23</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24</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24</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25</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25</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26</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26</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27</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27</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28</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28</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29</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29</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2235629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30</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30</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2235629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31</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31</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1420005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latin typeface="Times New Roman" panose="02020603050405020304" pitchFamily="18" charset="0"/>
              </a:rPr>
              <a:pPr fontAlgn="base">
                <a:spcBef>
                  <a:spcPct val="0"/>
                </a:spcBef>
                <a:spcAft>
                  <a:spcPct val="0"/>
                </a:spcAft>
              </a:pPr>
              <a:t>32</a:t>
            </a:fld>
            <a:endParaRPr lang="en-US" altLang="zh-CN" sz="1300" smtClean="0">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latin typeface="Arial" panose="020B0604020202020204" pitchFamily="34" charset="0"/>
              </a:rPr>
              <a:pPr algn="r" eaLnBrk="1" hangingPunct="1">
                <a:spcBef>
                  <a:spcPct val="0"/>
                </a:spcBef>
              </a:pPr>
              <a:t>32</a:t>
            </a:fld>
            <a:endParaRPr lang="en-US" altLang="zh-CN">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xfrm>
            <a:off x="481013" y="766763"/>
            <a:ext cx="614045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30083945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solidFill>
                  <a:prstClr val="black"/>
                </a:solidFill>
                <a:latin typeface="Times New Roman" panose="02020603050405020304" pitchFamily="18" charset="0"/>
              </a:rPr>
              <a:pPr fontAlgn="base">
                <a:spcBef>
                  <a:spcPct val="0"/>
                </a:spcBef>
                <a:spcAft>
                  <a:spcPct val="0"/>
                </a:spcAft>
              </a:pPr>
              <a:t>38</a:t>
            </a:fld>
            <a:endParaRPr lang="en-US" altLang="zh-CN" sz="1300" smtClean="0">
              <a:solidFill>
                <a:prstClr val="black"/>
              </a:solidFill>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r>
              <a:rPr lang="en-US" altLang="zh-CN">
                <a:solidFill>
                  <a:prstClr val="black"/>
                </a:solidFill>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5B3FB995-94C8-4886-B9BD-0876CB2482DC}" type="slidenum">
              <a:rPr lang="en-US" altLang="zh-CN">
                <a:solidFill>
                  <a:prstClr val="black"/>
                </a:solidFill>
                <a:latin typeface="Arial" panose="020B0604020202020204" pitchFamily="34" charset="0"/>
              </a:rPr>
              <a:pPr algn="r" eaLnBrk="1" hangingPunct="1">
                <a:spcBef>
                  <a:spcPct val="0"/>
                </a:spcBef>
              </a:pPr>
              <a:t>38</a:t>
            </a:fld>
            <a:endParaRPr lang="en-US" altLang="zh-CN">
              <a:solidFill>
                <a:prstClr val="black"/>
              </a:solidFill>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446141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4.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p:nvPr userDrawn="1"/>
        </p:nvSpPr>
        <p:spPr>
          <a:xfrm>
            <a:off x="107950" y="1206500"/>
            <a:ext cx="6338888" cy="207698"/>
          </a:xfrm>
          <a:prstGeom prst="rect">
            <a:avLst/>
          </a:prstGeom>
          <a:solidFill>
            <a:srgbClr val="229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userDrawn="1"/>
        </p:nvSpPr>
        <p:spPr>
          <a:xfrm>
            <a:off x="6599239" y="1205177"/>
            <a:ext cx="2452687" cy="227542"/>
          </a:xfrm>
          <a:prstGeom prst="rect">
            <a:avLst/>
          </a:prstGeom>
          <a:solidFill>
            <a:srgbClr val="EA8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userDrawn="1"/>
        </p:nvSpPr>
        <p:spPr>
          <a:xfrm>
            <a:off x="107951" y="3037417"/>
            <a:ext cx="8943975" cy="39688"/>
          </a:xfrm>
          <a:prstGeom prst="rect">
            <a:avLst/>
          </a:prstGeom>
          <a:gradFill flip="none" rotWithShape="1">
            <a:gsLst>
              <a:gs pos="0">
                <a:srgbClr val="EA8E1B">
                  <a:tint val="66000"/>
                  <a:satMod val="160000"/>
                </a:srgbClr>
              </a:gs>
              <a:gs pos="50000">
                <a:srgbClr val="EA8E1B">
                  <a:tint val="44500"/>
                  <a:satMod val="160000"/>
                </a:srgbClr>
              </a:gs>
              <a:gs pos="100000">
                <a:srgbClr val="EA8E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 name="图片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56526" y="117740"/>
            <a:ext cx="1177925" cy="95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7950" y="1542521"/>
            <a:ext cx="2471738" cy="137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599239" y="1554428"/>
            <a:ext cx="2452687" cy="136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755900" y="1542521"/>
            <a:ext cx="2463800" cy="1366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5364164" y="1554427"/>
            <a:ext cx="1082675" cy="135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518864" y="3577580"/>
            <a:ext cx="8229600" cy="952500"/>
          </a:xfrm>
        </p:spPr>
        <p:txBody>
          <a:bodyPr/>
          <a:lstStyle>
            <a:lvl1pPr>
              <a:defRPr>
                <a:latin typeface="黑体" panose="02010609060101010101" pitchFamily="49" charset="-122"/>
                <a:ea typeface="黑体" panose="020106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1843911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463918" y="277214"/>
            <a:ext cx="1731818" cy="720080"/>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215306" y="277214"/>
            <a:ext cx="6533158" cy="720080"/>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3073912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463551" y="997479"/>
            <a:ext cx="82851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2214563" y="277812"/>
            <a:ext cx="0" cy="719667"/>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463918" y="277214"/>
            <a:ext cx="1731818" cy="720080"/>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215306" y="277214"/>
            <a:ext cx="6533158" cy="720080"/>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4173520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4" name="矩形 3"/>
          <p:cNvSpPr/>
          <p:nvPr userDrawn="1"/>
        </p:nvSpPr>
        <p:spPr>
          <a:xfrm>
            <a:off x="403226" y="97896"/>
            <a:ext cx="1751013"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userDrawn="1"/>
        </p:nvSpPr>
        <p:spPr>
          <a:xfrm>
            <a:off x="2152651" y="97896"/>
            <a:ext cx="6537325"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6" name="直接连接符 5"/>
          <p:cNvCxnSpPr/>
          <p:nvPr userDrawn="1"/>
        </p:nvCxnSpPr>
        <p:spPr>
          <a:xfrm flipV="1">
            <a:off x="1271589" y="396875"/>
            <a:ext cx="6911975" cy="90090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2154238" y="216959"/>
            <a:ext cx="0" cy="480219"/>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ctrTitle"/>
          </p:nvPr>
        </p:nvSpPr>
        <p:spPr>
          <a:xfrm>
            <a:off x="395537" y="102300"/>
            <a:ext cx="1757063" cy="720080"/>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2279342" y="97193"/>
            <a:ext cx="6408712" cy="720080"/>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3865925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矩形 7"/>
          <p:cNvSpPr/>
          <p:nvPr userDrawn="1"/>
        </p:nvSpPr>
        <p:spPr>
          <a:xfrm>
            <a:off x="403226" y="97896"/>
            <a:ext cx="1751013"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userDrawn="1"/>
        </p:nvSpPr>
        <p:spPr>
          <a:xfrm>
            <a:off x="2152651" y="97896"/>
            <a:ext cx="6537325"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0" name="直接连接符 9"/>
          <p:cNvCxnSpPr/>
          <p:nvPr userDrawn="1"/>
        </p:nvCxnSpPr>
        <p:spPr>
          <a:xfrm flipV="1">
            <a:off x="1271589" y="396875"/>
            <a:ext cx="6911975" cy="90090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2154238" y="216959"/>
            <a:ext cx="0" cy="480219"/>
          </a:xfrm>
          <a:prstGeom prst="line">
            <a:avLst/>
          </a:prstGeom>
        </p:spPr>
        <p:style>
          <a:lnRef idx="1">
            <a:schemeClr val="accent6"/>
          </a:lnRef>
          <a:fillRef idx="0">
            <a:schemeClr val="accent6"/>
          </a:fillRef>
          <a:effectRef idx="0">
            <a:schemeClr val="accent6"/>
          </a:effectRef>
          <a:fontRef idx="minor">
            <a:schemeClr val="tx1"/>
          </a:fontRef>
        </p:style>
      </p:cxnSp>
      <p:grpSp>
        <p:nvGrpSpPr>
          <p:cNvPr id="12" name="Group 2"/>
          <p:cNvGrpSpPr>
            <a:grpSpLocks/>
          </p:cNvGrpSpPr>
          <p:nvPr userDrawn="1"/>
        </p:nvGrpSpPr>
        <p:grpSpPr bwMode="auto">
          <a:xfrm>
            <a:off x="755651" y="2062452"/>
            <a:ext cx="7680325" cy="577007"/>
            <a:chOff x="657" y="1839"/>
            <a:chExt cx="4631" cy="364"/>
          </a:xfrm>
        </p:grpSpPr>
        <p:grpSp>
          <p:nvGrpSpPr>
            <p:cNvPr id="13" name="Group 3"/>
            <p:cNvGrpSpPr>
              <a:grpSpLocks/>
            </p:cNvGrpSpPr>
            <p:nvPr/>
          </p:nvGrpSpPr>
          <p:grpSpPr bwMode="auto">
            <a:xfrm>
              <a:off x="657" y="1839"/>
              <a:ext cx="363" cy="364"/>
              <a:chOff x="816" y="1889"/>
              <a:chExt cx="363" cy="364"/>
            </a:xfrm>
          </p:grpSpPr>
          <p:sp>
            <p:nvSpPr>
              <p:cNvPr id="16" name="Oval 4"/>
              <p:cNvSpPr>
                <a:spLocks noChangeArrowheads="1"/>
              </p:cNvSpPr>
              <p:nvPr/>
            </p:nvSpPr>
            <p:spPr bwMode="gray">
              <a:xfrm>
                <a:off x="816" y="1900"/>
                <a:ext cx="157" cy="328"/>
              </a:xfrm>
              <a:prstGeom prst="ellipse">
                <a:avLst/>
              </a:prstGeom>
              <a:gradFill rotWithShape="1">
                <a:gsLst>
                  <a:gs pos="0">
                    <a:srgbClr val="FFFFFF"/>
                  </a:gs>
                  <a:gs pos="50000">
                    <a:srgbClr val="333399"/>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17" name="Oval 5"/>
              <p:cNvSpPr>
                <a:spLocks noChangeArrowheads="1"/>
              </p:cNvSpPr>
              <p:nvPr/>
            </p:nvSpPr>
            <p:spPr bwMode="gray">
              <a:xfrm>
                <a:off x="816" y="1900"/>
                <a:ext cx="157" cy="328"/>
              </a:xfrm>
              <a:prstGeom prst="ellipse">
                <a:avLst/>
              </a:prstGeom>
              <a:gradFill rotWithShape="1">
                <a:gsLst>
                  <a:gs pos="0">
                    <a:srgbClr val="3333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18" name="Oval 6"/>
              <p:cNvSpPr>
                <a:spLocks noChangeArrowheads="1"/>
              </p:cNvSpPr>
              <p:nvPr/>
            </p:nvSpPr>
            <p:spPr bwMode="gray">
              <a:xfrm>
                <a:off x="845" y="1889"/>
                <a:ext cx="334" cy="328"/>
              </a:xfrm>
              <a:prstGeom prst="ellipse">
                <a:avLst/>
              </a:prstGeom>
              <a:gradFill rotWithShape="1">
                <a:gsLst>
                  <a:gs pos="0">
                    <a:srgbClr val="1C1C53"/>
                  </a:gs>
                  <a:gs pos="50000">
                    <a:srgbClr val="333399"/>
                  </a:gs>
                  <a:gs pos="100000">
                    <a:srgbClr val="1C1C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19" name="Oval 7"/>
              <p:cNvSpPr>
                <a:spLocks noChangeArrowheads="1"/>
              </p:cNvSpPr>
              <p:nvPr/>
            </p:nvSpPr>
            <p:spPr bwMode="gray">
              <a:xfrm>
                <a:off x="816" y="1925"/>
                <a:ext cx="334" cy="328"/>
              </a:xfrm>
              <a:prstGeom prst="ellipse">
                <a:avLst/>
              </a:prstGeom>
              <a:gradFill rotWithShape="1">
                <a:gsLst>
                  <a:gs pos="0">
                    <a:srgbClr val="202061"/>
                  </a:gs>
                  <a:gs pos="100000">
                    <a:srgbClr val="3333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20" name="Oval 8"/>
              <p:cNvSpPr>
                <a:spLocks noChangeArrowheads="1"/>
              </p:cNvSpPr>
              <p:nvPr/>
            </p:nvSpPr>
            <p:spPr bwMode="gray">
              <a:xfrm>
                <a:off x="859" y="1900"/>
                <a:ext cx="300" cy="32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21" name="Oval 9"/>
              <p:cNvSpPr>
                <a:spLocks noChangeArrowheads="1"/>
              </p:cNvSpPr>
              <p:nvPr/>
            </p:nvSpPr>
            <p:spPr bwMode="gray">
              <a:xfrm>
                <a:off x="864" y="1919"/>
                <a:ext cx="291" cy="291"/>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22" name="Oval 10"/>
              <p:cNvSpPr>
                <a:spLocks noChangeArrowheads="1"/>
              </p:cNvSpPr>
              <p:nvPr/>
            </p:nvSpPr>
            <p:spPr bwMode="gray">
              <a:xfrm>
                <a:off x="868" y="1921"/>
                <a:ext cx="283" cy="283"/>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23" name="Oval 11"/>
              <p:cNvSpPr>
                <a:spLocks noChangeArrowheads="1"/>
              </p:cNvSpPr>
              <p:nvPr/>
            </p:nvSpPr>
            <p:spPr bwMode="gray">
              <a:xfrm>
                <a:off x="871" y="1923"/>
                <a:ext cx="270" cy="264"/>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24" name="Oval 12"/>
              <p:cNvSpPr>
                <a:spLocks noChangeArrowheads="1"/>
              </p:cNvSpPr>
              <p:nvPr/>
            </p:nvSpPr>
            <p:spPr bwMode="gray">
              <a:xfrm>
                <a:off x="886" y="193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grpSp>
        <p:sp>
          <p:nvSpPr>
            <p:cNvPr id="14" name="Line 13"/>
            <p:cNvSpPr>
              <a:spLocks noChangeShapeType="1"/>
            </p:cNvSpPr>
            <p:nvPr/>
          </p:nvSpPr>
          <p:spPr bwMode="auto">
            <a:xfrm flipV="1">
              <a:off x="982" y="2150"/>
              <a:ext cx="4306" cy="15"/>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5" name="Text Box 15"/>
            <p:cNvSpPr txBox="1">
              <a:spLocks noChangeArrowheads="1"/>
            </p:cNvSpPr>
            <p:nvPr/>
          </p:nvSpPr>
          <p:spPr bwMode="gray">
            <a:xfrm>
              <a:off x="706" y="1908"/>
              <a:ext cx="29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600"/>
                </a:spcBef>
                <a:spcAft>
                  <a:spcPts val="600"/>
                </a:spcAft>
                <a:buFontTx/>
                <a:buNone/>
                <a:defRPr/>
              </a:pPr>
              <a:r>
                <a:rPr lang="zh-CN" altLang="en-US" sz="2400" dirty="0" smtClean="0">
                  <a:solidFill>
                    <a:srgbClr val="000000"/>
                  </a:solidFill>
                  <a:latin typeface="Arial" panose="020B0604020202020204" pitchFamily="34" charset="0"/>
                </a:rPr>
                <a:t>二</a:t>
              </a:r>
              <a:endParaRPr lang="en-US" altLang="zh-CN" sz="2400" dirty="0" smtClean="0">
                <a:solidFill>
                  <a:srgbClr val="000000"/>
                </a:solidFill>
                <a:latin typeface="Arial" panose="020B0604020202020204" pitchFamily="34" charset="0"/>
              </a:endParaRPr>
            </a:p>
          </p:txBody>
        </p:sp>
      </p:grpSp>
      <p:grpSp>
        <p:nvGrpSpPr>
          <p:cNvPr id="25" name="Group 31"/>
          <p:cNvGrpSpPr>
            <a:grpSpLocks/>
          </p:cNvGrpSpPr>
          <p:nvPr userDrawn="1"/>
        </p:nvGrpSpPr>
        <p:grpSpPr bwMode="auto">
          <a:xfrm>
            <a:off x="793751" y="1120675"/>
            <a:ext cx="7673975" cy="546199"/>
            <a:chOff x="657" y="1229"/>
            <a:chExt cx="4627" cy="367"/>
          </a:xfrm>
        </p:grpSpPr>
        <p:sp>
          <p:nvSpPr>
            <p:cNvPr id="26" name="Line 32"/>
            <p:cNvSpPr>
              <a:spLocks noChangeShapeType="1"/>
            </p:cNvSpPr>
            <p:nvPr/>
          </p:nvSpPr>
          <p:spPr bwMode="auto">
            <a:xfrm>
              <a:off x="993" y="1554"/>
              <a:ext cx="4291" cy="16"/>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7" name="Group 34"/>
            <p:cNvGrpSpPr>
              <a:grpSpLocks/>
            </p:cNvGrpSpPr>
            <p:nvPr/>
          </p:nvGrpSpPr>
          <p:grpSpPr bwMode="auto">
            <a:xfrm>
              <a:off x="657" y="1229"/>
              <a:ext cx="358" cy="367"/>
              <a:chOff x="1248" y="1199"/>
              <a:chExt cx="358" cy="367"/>
            </a:xfrm>
          </p:grpSpPr>
          <p:grpSp>
            <p:nvGrpSpPr>
              <p:cNvPr id="28" name="Group 35"/>
              <p:cNvGrpSpPr>
                <a:grpSpLocks/>
              </p:cNvGrpSpPr>
              <p:nvPr/>
            </p:nvGrpSpPr>
            <p:grpSpPr bwMode="auto">
              <a:xfrm>
                <a:off x="1248" y="1199"/>
                <a:ext cx="358" cy="367"/>
                <a:chOff x="2016" y="911"/>
                <a:chExt cx="358" cy="367"/>
              </a:xfrm>
            </p:grpSpPr>
            <p:sp>
              <p:nvSpPr>
                <p:cNvPr id="30" name="Text Box 36"/>
                <p:cNvSpPr txBox="1">
                  <a:spLocks noChangeArrowheads="1"/>
                </p:cNvSpPr>
                <p:nvPr/>
              </p:nvSpPr>
              <p:spPr bwMode="gray">
                <a:xfrm>
                  <a:off x="2098" y="960"/>
                  <a:ext cx="21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31" name="Oval 37"/>
                <p:cNvSpPr>
                  <a:spLocks noChangeArrowheads="1"/>
                </p:cNvSpPr>
                <p:nvPr/>
              </p:nvSpPr>
              <p:spPr bwMode="gray">
                <a:xfrm>
                  <a:off x="2016" y="929"/>
                  <a:ext cx="157" cy="349"/>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2" name="Oval 38"/>
                <p:cNvSpPr>
                  <a:spLocks noChangeArrowheads="1"/>
                </p:cNvSpPr>
                <p:nvPr/>
              </p:nvSpPr>
              <p:spPr bwMode="gray">
                <a:xfrm>
                  <a:off x="2016" y="929"/>
                  <a:ext cx="157" cy="349"/>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3" name="Oval 39"/>
                <p:cNvSpPr>
                  <a:spLocks noChangeArrowheads="1"/>
                </p:cNvSpPr>
                <p:nvPr/>
              </p:nvSpPr>
              <p:spPr bwMode="gray">
                <a:xfrm>
                  <a:off x="2034" y="911"/>
                  <a:ext cx="334" cy="349"/>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4" name="Oval 40"/>
                <p:cNvSpPr>
                  <a:spLocks noChangeArrowheads="1"/>
                </p:cNvSpPr>
                <p:nvPr/>
              </p:nvSpPr>
              <p:spPr bwMode="gray">
                <a:xfrm>
                  <a:off x="2040" y="929"/>
                  <a:ext cx="334" cy="349"/>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5" name="Oval 41"/>
                <p:cNvSpPr>
                  <a:spLocks noChangeArrowheads="1"/>
                </p:cNvSpPr>
                <p:nvPr/>
              </p:nvSpPr>
              <p:spPr bwMode="gray">
                <a:xfrm>
                  <a:off x="2052" y="923"/>
                  <a:ext cx="300" cy="34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6" name="Oval 42"/>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7" name="Oval 43"/>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8" name="Oval 44"/>
                <p:cNvSpPr>
                  <a:spLocks noChangeArrowheads="1"/>
                </p:cNvSpPr>
                <p:nvPr/>
              </p:nvSpPr>
              <p:spPr bwMode="gray">
                <a:xfrm>
                  <a:off x="2071" y="963"/>
                  <a:ext cx="279"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39" name="Oval 45"/>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grpSp>
          <p:sp>
            <p:nvSpPr>
              <p:cNvPr id="29" name="Text Box 46"/>
              <p:cNvSpPr txBox="1">
                <a:spLocks noChangeArrowheads="1"/>
              </p:cNvSpPr>
              <p:nvPr/>
            </p:nvSpPr>
            <p:spPr bwMode="gray">
              <a:xfrm>
                <a:off x="1288" y="1248"/>
                <a:ext cx="29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600"/>
                  </a:spcBef>
                  <a:spcAft>
                    <a:spcPts val="600"/>
                  </a:spcAft>
                  <a:buFontTx/>
                  <a:buNone/>
                  <a:defRPr/>
                </a:pPr>
                <a:r>
                  <a:rPr lang="zh-CN" altLang="en-US" sz="2400" dirty="0" smtClean="0">
                    <a:solidFill>
                      <a:srgbClr val="000000"/>
                    </a:solidFill>
                    <a:latin typeface="Arial" panose="020B0604020202020204" pitchFamily="34" charset="0"/>
                  </a:rPr>
                  <a:t>一</a:t>
                </a:r>
                <a:endParaRPr lang="en-US" altLang="zh-CN" sz="2400" dirty="0" smtClean="0">
                  <a:solidFill>
                    <a:srgbClr val="000000"/>
                  </a:solidFill>
                  <a:latin typeface="Arial" panose="020B0604020202020204" pitchFamily="34" charset="0"/>
                </a:endParaRPr>
              </a:p>
            </p:txBody>
          </p:sp>
        </p:grpSp>
      </p:grpSp>
      <p:grpSp>
        <p:nvGrpSpPr>
          <p:cNvPr id="40" name="Group 48"/>
          <p:cNvGrpSpPr>
            <a:grpSpLocks/>
          </p:cNvGrpSpPr>
          <p:nvPr userDrawn="1"/>
        </p:nvGrpSpPr>
        <p:grpSpPr bwMode="auto">
          <a:xfrm>
            <a:off x="793750" y="3021699"/>
            <a:ext cx="7634288" cy="589876"/>
            <a:chOff x="657" y="2501"/>
            <a:chExt cx="4603" cy="396"/>
          </a:xfrm>
        </p:grpSpPr>
        <p:sp>
          <p:nvSpPr>
            <p:cNvPr id="41" name="Line 49"/>
            <p:cNvSpPr>
              <a:spLocks noChangeShapeType="1"/>
            </p:cNvSpPr>
            <p:nvPr/>
          </p:nvSpPr>
          <p:spPr bwMode="auto">
            <a:xfrm flipV="1">
              <a:off x="969" y="2834"/>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42" name="Group 50"/>
            <p:cNvGrpSpPr>
              <a:grpSpLocks/>
            </p:cNvGrpSpPr>
            <p:nvPr/>
          </p:nvGrpSpPr>
          <p:grpSpPr bwMode="auto">
            <a:xfrm>
              <a:off x="657" y="2501"/>
              <a:ext cx="352" cy="396"/>
              <a:chOff x="1248" y="1199"/>
              <a:chExt cx="352" cy="396"/>
            </a:xfrm>
          </p:grpSpPr>
          <p:grpSp>
            <p:nvGrpSpPr>
              <p:cNvPr id="43" name="Group 51"/>
              <p:cNvGrpSpPr>
                <a:grpSpLocks/>
              </p:cNvGrpSpPr>
              <p:nvPr/>
            </p:nvGrpSpPr>
            <p:grpSpPr bwMode="auto">
              <a:xfrm>
                <a:off x="1248" y="1199"/>
                <a:ext cx="352" cy="396"/>
                <a:chOff x="2016" y="911"/>
                <a:chExt cx="352" cy="396"/>
              </a:xfrm>
            </p:grpSpPr>
            <p:sp>
              <p:nvSpPr>
                <p:cNvPr id="45" name="Text Box 52"/>
                <p:cNvSpPr txBox="1">
                  <a:spLocks noChangeArrowheads="1"/>
                </p:cNvSpPr>
                <p:nvPr/>
              </p:nvSpPr>
              <p:spPr bwMode="gray">
                <a:xfrm>
                  <a:off x="2098" y="960"/>
                  <a:ext cx="21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46" name="Oval 53"/>
                <p:cNvSpPr>
                  <a:spLocks noChangeArrowheads="1"/>
                </p:cNvSpPr>
                <p:nvPr/>
              </p:nvSpPr>
              <p:spPr bwMode="gray">
                <a:xfrm>
                  <a:off x="2016" y="929"/>
                  <a:ext cx="157" cy="349"/>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47" name="Oval 54"/>
                <p:cNvSpPr>
                  <a:spLocks noChangeArrowheads="1"/>
                </p:cNvSpPr>
                <p:nvPr/>
              </p:nvSpPr>
              <p:spPr bwMode="gray">
                <a:xfrm>
                  <a:off x="2016" y="929"/>
                  <a:ext cx="157" cy="349"/>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48" name="Oval 55"/>
                <p:cNvSpPr>
                  <a:spLocks noChangeArrowheads="1"/>
                </p:cNvSpPr>
                <p:nvPr/>
              </p:nvSpPr>
              <p:spPr bwMode="gray">
                <a:xfrm>
                  <a:off x="2034" y="911"/>
                  <a:ext cx="334" cy="349"/>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49" name="Oval 56"/>
                <p:cNvSpPr>
                  <a:spLocks noChangeArrowheads="1"/>
                </p:cNvSpPr>
                <p:nvPr/>
              </p:nvSpPr>
              <p:spPr bwMode="gray">
                <a:xfrm>
                  <a:off x="2016" y="958"/>
                  <a:ext cx="334" cy="349"/>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50" name="Oval 57"/>
                <p:cNvSpPr>
                  <a:spLocks noChangeArrowheads="1"/>
                </p:cNvSpPr>
                <p:nvPr/>
              </p:nvSpPr>
              <p:spPr bwMode="gray">
                <a:xfrm>
                  <a:off x="2052" y="923"/>
                  <a:ext cx="300" cy="34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51"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52"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53" name="Oval 60"/>
                <p:cNvSpPr>
                  <a:spLocks noChangeArrowheads="1"/>
                </p:cNvSpPr>
                <p:nvPr/>
              </p:nvSpPr>
              <p:spPr bwMode="gray">
                <a:xfrm>
                  <a:off x="2072"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54"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grpSp>
          <p:sp>
            <p:nvSpPr>
              <p:cNvPr id="44" name="Text Box 62"/>
              <p:cNvSpPr txBox="1">
                <a:spLocks noChangeArrowheads="1"/>
              </p:cNvSpPr>
              <p:nvPr/>
            </p:nvSpPr>
            <p:spPr bwMode="gray">
              <a:xfrm>
                <a:off x="1278" y="1250"/>
                <a:ext cx="29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600"/>
                  </a:spcBef>
                  <a:spcAft>
                    <a:spcPts val="600"/>
                  </a:spcAft>
                  <a:buFontTx/>
                  <a:buNone/>
                  <a:defRPr/>
                </a:pPr>
                <a:r>
                  <a:rPr lang="zh-CN" altLang="en-US" sz="2400" dirty="0" smtClean="0">
                    <a:solidFill>
                      <a:srgbClr val="000000"/>
                    </a:solidFill>
                    <a:latin typeface="Arial" panose="020B0604020202020204" pitchFamily="34" charset="0"/>
                  </a:rPr>
                  <a:t>三</a:t>
                </a:r>
                <a:endParaRPr lang="en-US" altLang="zh-CN" sz="2400" dirty="0" smtClean="0">
                  <a:solidFill>
                    <a:srgbClr val="000000"/>
                  </a:solidFill>
                  <a:latin typeface="Arial" panose="020B0604020202020204" pitchFamily="34" charset="0"/>
                </a:endParaRPr>
              </a:p>
            </p:txBody>
          </p:sp>
        </p:grpSp>
      </p:grpSp>
      <p:grpSp>
        <p:nvGrpSpPr>
          <p:cNvPr id="55" name="Group 48"/>
          <p:cNvGrpSpPr>
            <a:grpSpLocks/>
          </p:cNvGrpSpPr>
          <p:nvPr userDrawn="1"/>
        </p:nvGrpSpPr>
        <p:grpSpPr bwMode="auto">
          <a:xfrm>
            <a:off x="785814" y="3991392"/>
            <a:ext cx="7673975" cy="581123"/>
            <a:chOff x="654" y="2501"/>
            <a:chExt cx="4627" cy="390"/>
          </a:xfrm>
        </p:grpSpPr>
        <p:sp>
          <p:nvSpPr>
            <p:cNvPr id="56" name="Line 49"/>
            <p:cNvSpPr>
              <a:spLocks noChangeShapeType="1"/>
            </p:cNvSpPr>
            <p:nvPr/>
          </p:nvSpPr>
          <p:spPr bwMode="auto">
            <a:xfrm flipV="1">
              <a:off x="990" y="2828"/>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57" name="Group 50"/>
            <p:cNvGrpSpPr>
              <a:grpSpLocks/>
            </p:cNvGrpSpPr>
            <p:nvPr/>
          </p:nvGrpSpPr>
          <p:grpSpPr bwMode="auto">
            <a:xfrm>
              <a:off x="654" y="2501"/>
              <a:ext cx="361" cy="390"/>
              <a:chOff x="1245" y="1199"/>
              <a:chExt cx="361" cy="390"/>
            </a:xfrm>
          </p:grpSpPr>
          <p:grpSp>
            <p:nvGrpSpPr>
              <p:cNvPr id="58" name="Group 51"/>
              <p:cNvGrpSpPr>
                <a:grpSpLocks/>
              </p:cNvGrpSpPr>
              <p:nvPr/>
            </p:nvGrpSpPr>
            <p:grpSpPr bwMode="auto">
              <a:xfrm>
                <a:off x="1245" y="1199"/>
                <a:ext cx="361" cy="390"/>
                <a:chOff x="2013" y="911"/>
                <a:chExt cx="361" cy="390"/>
              </a:xfrm>
            </p:grpSpPr>
            <p:sp>
              <p:nvSpPr>
                <p:cNvPr id="60" name="Text Box 52"/>
                <p:cNvSpPr txBox="1">
                  <a:spLocks noChangeArrowheads="1"/>
                </p:cNvSpPr>
                <p:nvPr/>
              </p:nvSpPr>
              <p:spPr bwMode="gray">
                <a:xfrm>
                  <a:off x="2098" y="960"/>
                  <a:ext cx="21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61" name="Oval 53"/>
                <p:cNvSpPr>
                  <a:spLocks noChangeArrowheads="1"/>
                </p:cNvSpPr>
                <p:nvPr/>
              </p:nvSpPr>
              <p:spPr bwMode="gray">
                <a:xfrm>
                  <a:off x="2013" y="952"/>
                  <a:ext cx="157" cy="349"/>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2" name="Oval 54"/>
                <p:cNvSpPr>
                  <a:spLocks noChangeArrowheads="1"/>
                </p:cNvSpPr>
                <p:nvPr/>
              </p:nvSpPr>
              <p:spPr bwMode="gray">
                <a:xfrm>
                  <a:off x="2016" y="929"/>
                  <a:ext cx="157" cy="349"/>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3" name="Oval 55"/>
                <p:cNvSpPr>
                  <a:spLocks noChangeArrowheads="1"/>
                </p:cNvSpPr>
                <p:nvPr/>
              </p:nvSpPr>
              <p:spPr bwMode="gray">
                <a:xfrm>
                  <a:off x="2034" y="911"/>
                  <a:ext cx="334" cy="349"/>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4" name="Oval 56"/>
                <p:cNvSpPr>
                  <a:spLocks noChangeArrowheads="1"/>
                </p:cNvSpPr>
                <p:nvPr/>
              </p:nvSpPr>
              <p:spPr bwMode="gray">
                <a:xfrm>
                  <a:off x="2040" y="929"/>
                  <a:ext cx="334" cy="349"/>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5" name="Oval 57"/>
                <p:cNvSpPr>
                  <a:spLocks noChangeArrowheads="1"/>
                </p:cNvSpPr>
                <p:nvPr/>
              </p:nvSpPr>
              <p:spPr bwMode="gray">
                <a:xfrm>
                  <a:off x="2049" y="946"/>
                  <a:ext cx="300" cy="34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6"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7"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8" name="Oval 60"/>
                <p:cNvSpPr>
                  <a:spLocks noChangeArrowheads="1"/>
                </p:cNvSpPr>
                <p:nvPr/>
              </p:nvSpPr>
              <p:spPr bwMode="gray">
                <a:xfrm>
                  <a:off x="2071"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sp>
              <p:nvSpPr>
                <p:cNvPr id="69"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spcAft>
                      <a:spcPts val="600"/>
                    </a:spcAft>
                    <a:defRPr/>
                  </a:pPr>
                  <a:endParaRPr lang="zh-CN" altLang="en-US" smtClean="0">
                    <a:solidFill>
                      <a:srgbClr val="000000"/>
                    </a:solidFill>
                    <a:latin typeface="Arial" panose="020B0604020202020204" pitchFamily="34" charset="0"/>
                  </a:endParaRPr>
                </a:p>
              </p:txBody>
            </p:sp>
          </p:grpSp>
          <p:sp>
            <p:nvSpPr>
              <p:cNvPr id="59" name="Text Box 62"/>
              <p:cNvSpPr txBox="1">
                <a:spLocks noChangeArrowheads="1"/>
              </p:cNvSpPr>
              <p:nvPr/>
            </p:nvSpPr>
            <p:spPr bwMode="gray">
              <a:xfrm>
                <a:off x="1284" y="1271"/>
                <a:ext cx="29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600"/>
                  </a:spcBef>
                  <a:spcAft>
                    <a:spcPts val="600"/>
                  </a:spcAft>
                  <a:buFontTx/>
                  <a:buNone/>
                  <a:defRPr/>
                </a:pPr>
                <a:r>
                  <a:rPr lang="zh-CN" altLang="en-US" sz="2400" dirty="0" smtClean="0">
                    <a:solidFill>
                      <a:srgbClr val="000000"/>
                    </a:solidFill>
                    <a:latin typeface="Arial" panose="020B0604020202020204" pitchFamily="34" charset="0"/>
                  </a:rPr>
                  <a:t>四</a:t>
                </a:r>
                <a:endParaRPr lang="en-US" altLang="zh-CN" sz="2400" dirty="0" smtClean="0">
                  <a:solidFill>
                    <a:srgbClr val="000000"/>
                  </a:solidFill>
                  <a:latin typeface="Arial" panose="020B0604020202020204" pitchFamily="34" charset="0"/>
                </a:endParaRPr>
              </a:p>
            </p:txBody>
          </p:sp>
        </p:grpSp>
      </p:grpSp>
      <p:sp>
        <p:nvSpPr>
          <p:cNvPr id="2" name="标题 1"/>
          <p:cNvSpPr>
            <a:spLocks noGrp="1"/>
          </p:cNvSpPr>
          <p:nvPr>
            <p:ph type="ctrTitle"/>
          </p:nvPr>
        </p:nvSpPr>
        <p:spPr>
          <a:xfrm>
            <a:off x="395537" y="102300"/>
            <a:ext cx="1757063" cy="720080"/>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2279342" y="97193"/>
            <a:ext cx="6408712" cy="720080"/>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74" name="内容占位符 2"/>
          <p:cNvSpPr>
            <a:spLocks noGrp="1"/>
          </p:cNvSpPr>
          <p:nvPr>
            <p:ph idx="10"/>
          </p:nvPr>
        </p:nvSpPr>
        <p:spPr>
          <a:xfrm>
            <a:off x="1503781" y="1167124"/>
            <a:ext cx="6800976" cy="502710"/>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5" name="内容占位符 2"/>
          <p:cNvSpPr>
            <a:spLocks noGrp="1"/>
          </p:cNvSpPr>
          <p:nvPr>
            <p:ph idx="11"/>
          </p:nvPr>
        </p:nvSpPr>
        <p:spPr>
          <a:xfrm>
            <a:off x="1499107" y="2128804"/>
            <a:ext cx="6800976" cy="502710"/>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6" name="内容占位符 2"/>
          <p:cNvSpPr>
            <a:spLocks noGrp="1"/>
          </p:cNvSpPr>
          <p:nvPr>
            <p:ph idx="12"/>
          </p:nvPr>
        </p:nvSpPr>
        <p:spPr>
          <a:xfrm>
            <a:off x="1499107" y="3089228"/>
            <a:ext cx="6800976" cy="502710"/>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7" name="内容占位符 2"/>
          <p:cNvSpPr>
            <a:spLocks noGrp="1"/>
          </p:cNvSpPr>
          <p:nvPr>
            <p:ph idx="13"/>
          </p:nvPr>
        </p:nvSpPr>
        <p:spPr>
          <a:xfrm>
            <a:off x="1514111" y="4052910"/>
            <a:ext cx="6800976" cy="502710"/>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Tree>
    <p:extLst>
      <p:ext uri="{BB962C8B-B14F-4D97-AF65-F5344CB8AC3E}">
        <p14:creationId xmlns:p14="http://schemas.microsoft.com/office/powerpoint/2010/main" val="378406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4" name="横卷形 3"/>
          <p:cNvSpPr/>
          <p:nvPr userDrawn="1"/>
        </p:nvSpPr>
        <p:spPr>
          <a:xfrm>
            <a:off x="2555875" y="1837532"/>
            <a:ext cx="6337300" cy="1379802"/>
          </a:xfrm>
          <a:prstGeom prst="horizontalScroll">
            <a:avLst/>
          </a:prstGeom>
          <a:ln w="9525">
            <a:solidFill>
              <a:srgbClr val="EE7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5" name="直接连接符 4"/>
          <p:cNvCxnSpPr/>
          <p:nvPr userDrawn="1"/>
        </p:nvCxnSpPr>
        <p:spPr>
          <a:xfrm>
            <a:off x="323850" y="997479"/>
            <a:ext cx="3168650" cy="0"/>
          </a:xfrm>
          <a:prstGeom prst="line">
            <a:avLst/>
          </a:prstGeom>
          <a:ln>
            <a:solidFill>
              <a:srgbClr val="F08A42"/>
            </a:solidFill>
          </a:ln>
        </p:spPr>
        <p:style>
          <a:lnRef idx="1">
            <a:schemeClr val="dk1"/>
          </a:lnRef>
          <a:fillRef idx="0">
            <a:schemeClr val="dk1"/>
          </a:fillRef>
          <a:effectRef idx="0">
            <a:schemeClr val="dk1"/>
          </a:effectRef>
          <a:fontRef idx="minor">
            <a:schemeClr val="tx1"/>
          </a:fontRef>
        </p:style>
      </p:cxnSp>
      <p:sp>
        <p:nvSpPr>
          <p:cNvPr id="2" name="标题 1"/>
          <p:cNvSpPr>
            <a:spLocks noGrp="1"/>
          </p:cNvSpPr>
          <p:nvPr>
            <p:ph type="ctrTitle"/>
          </p:nvPr>
        </p:nvSpPr>
        <p:spPr>
          <a:xfrm>
            <a:off x="463918" y="277214"/>
            <a:ext cx="1731818" cy="720080"/>
          </a:xfrm>
        </p:spPr>
        <p:txBody>
          <a:bodyPr/>
          <a:lstStyle>
            <a:lvl1pPr>
              <a:defRPr sz="2800">
                <a:solidFill>
                  <a:schemeClr val="tx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6" name="副标题 2"/>
          <p:cNvSpPr>
            <a:spLocks noGrp="1"/>
          </p:cNvSpPr>
          <p:nvPr>
            <p:ph type="subTitle" idx="1"/>
          </p:nvPr>
        </p:nvSpPr>
        <p:spPr>
          <a:xfrm>
            <a:off x="2952328" y="2137420"/>
            <a:ext cx="5724128" cy="720080"/>
          </a:xfrm>
        </p:spPr>
        <p:txBody>
          <a:bodyPr anchor="ctr"/>
          <a:lstStyle>
            <a:lvl1pPr marL="0" indent="0" algn="l">
              <a:buNone/>
              <a:defRPr>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3555343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558B91-B72C-4098-88C1-8D5EACA3C016}" type="datetimeFigureOut">
              <a:rPr lang="zh-CN" altLang="en-US"/>
              <a:pPr>
                <a:defRPr/>
              </a:pPr>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F440724-8E78-4EF4-89CD-AB4064DAAB87}" type="slidenum">
              <a:rPr lang="zh-CN" altLang="en-US"/>
              <a:pPr>
                <a:defRPr/>
              </a:pPr>
              <a:t>‹#›</a:t>
            </a:fld>
            <a:endParaRPr lang="zh-CN" altLang="en-US"/>
          </a:p>
        </p:txBody>
      </p:sp>
    </p:spTree>
    <p:extLst>
      <p:ext uri="{BB962C8B-B14F-4D97-AF65-F5344CB8AC3E}">
        <p14:creationId xmlns:p14="http://schemas.microsoft.com/office/powerpoint/2010/main" val="1248717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C6DAC2F-2904-43E2-8455-38B87416578C}" type="datetimeFigureOut">
              <a:rPr lang="zh-CN" altLang="en-US"/>
              <a:pPr>
                <a:defRPr/>
              </a:pPr>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2B75814-DA31-45C0-A7FD-2E7D9EA29042}" type="slidenum">
              <a:rPr lang="zh-CN" altLang="en-US"/>
              <a:pPr>
                <a:defRPr/>
              </a:pPr>
              <a:t>‹#›</a:t>
            </a:fld>
            <a:endParaRPr lang="zh-CN" altLang="en-US"/>
          </a:p>
        </p:txBody>
      </p:sp>
    </p:spTree>
    <p:extLst>
      <p:ext uri="{BB962C8B-B14F-4D97-AF65-F5344CB8AC3E}">
        <p14:creationId xmlns:p14="http://schemas.microsoft.com/office/powerpoint/2010/main" val="800763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1EFF09-A912-4D79-94C0-4D3B5FA023A5}" type="datetimeFigureOut">
              <a:rPr lang="zh-CN" altLang="en-US"/>
              <a:pPr>
                <a:defRPr/>
              </a:pPr>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BB51998-8E8E-4511-A46E-5C70465FA777}" type="slidenum">
              <a:rPr lang="zh-CN" altLang="en-US"/>
              <a:pPr>
                <a:defRPr/>
              </a:pPr>
              <a:t>‹#›</a:t>
            </a:fld>
            <a:endParaRPr lang="zh-CN" altLang="en-US"/>
          </a:p>
        </p:txBody>
      </p:sp>
    </p:spTree>
    <p:extLst>
      <p:ext uri="{BB962C8B-B14F-4D97-AF65-F5344CB8AC3E}">
        <p14:creationId xmlns:p14="http://schemas.microsoft.com/office/powerpoint/2010/main" val="3065975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D01D1F8-5D08-4CAB-AD0A-4A6A0EC9EA38}" type="datetimeFigureOut">
              <a:rPr lang="zh-CN" altLang="en-US"/>
              <a:pPr>
                <a:defRPr/>
              </a:pPr>
              <a:t>2018/2/9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5459D8D-9735-4B6C-AA0C-8CDC7D344BF0}" type="slidenum">
              <a:rPr lang="zh-CN" altLang="en-US"/>
              <a:pPr>
                <a:defRPr/>
              </a:pPr>
              <a:t>‹#›</a:t>
            </a:fld>
            <a:endParaRPr lang="zh-CN" altLang="en-US"/>
          </a:p>
        </p:txBody>
      </p:sp>
    </p:spTree>
    <p:extLst>
      <p:ext uri="{BB962C8B-B14F-4D97-AF65-F5344CB8AC3E}">
        <p14:creationId xmlns:p14="http://schemas.microsoft.com/office/powerpoint/2010/main" val="1198548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1BDFB99-F31A-483C-A86B-6610DBBBDA8A}" type="datetimeFigureOut">
              <a:rPr lang="zh-CN" altLang="en-US"/>
              <a:pPr>
                <a:defRPr/>
              </a:pPr>
              <a:t>2018/2/9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90BE4EE1-6E48-4B31-9E45-3825439F5C2C}" type="slidenum">
              <a:rPr lang="zh-CN" altLang="en-US"/>
              <a:pPr>
                <a:defRPr/>
              </a:pPr>
              <a:t>‹#›</a:t>
            </a:fld>
            <a:endParaRPr lang="zh-CN" altLang="en-US"/>
          </a:p>
        </p:txBody>
      </p:sp>
    </p:spTree>
    <p:extLst>
      <p:ext uri="{BB962C8B-B14F-4D97-AF65-F5344CB8AC3E}">
        <p14:creationId xmlns:p14="http://schemas.microsoft.com/office/powerpoint/2010/main" val="2601886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D5AC2EE-C0EE-46FD-B852-1FE3BCD62491}" type="datetimeFigureOut">
              <a:rPr lang="zh-CN" altLang="en-US"/>
              <a:pPr>
                <a:defRPr/>
              </a:pPr>
              <a:t>2018/2/9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F8A186A2-6058-4109-B65A-641253117D92}" type="slidenum">
              <a:rPr lang="zh-CN" altLang="en-US"/>
              <a:pPr>
                <a:defRPr/>
              </a:pPr>
              <a:t>‹#›</a:t>
            </a:fld>
            <a:endParaRPr lang="zh-CN" altLang="en-US"/>
          </a:p>
        </p:txBody>
      </p:sp>
    </p:spTree>
    <p:extLst>
      <p:ext uri="{BB962C8B-B14F-4D97-AF65-F5344CB8AC3E}">
        <p14:creationId xmlns:p14="http://schemas.microsoft.com/office/powerpoint/2010/main" val="1627449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EA2E777-61C2-4C76-88A7-79E242DAD864}" type="datetimeFigureOut">
              <a:rPr lang="zh-CN" altLang="en-US"/>
              <a:pPr>
                <a:defRPr/>
              </a:pPr>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E03987D-3CB4-448F-ABFB-267B8CB29A39}" type="slidenum">
              <a:rPr lang="zh-CN" altLang="en-US"/>
              <a:pPr>
                <a:defRPr/>
              </a:pPr>
              <a:t>‹#›</a:t>
            </a:fld>
            <a:endParaRPr lang="zh-CN" altLang="en-US"/>
          </a:p>
        </p:txBody>
      </p:sp>
    </p:spTree>
    <p:extLst>
      <p:ext uri="{BB962C8B-B14F-4D97-AF65-F5344CB8AC3E}">
        <p14:creationId xmlns:p14="http://schemas.microsoft.com/office/powerpoint/2010/main" val="1822405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57F5D2-0ABE-4581-9D2A-C0E5BD5C7A20}" type="datetimeFigureOut">
              <a:rPr lang="zh-CN" altLang="en-US"/>
              <a:pPr>
                <a:defRPr/>
              </a:pPr>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017A1E1-D8BC-42D2-B6E6-9BF6235226C2}" type="slidenum">
              <a:rPr lang="zh-CN" altLang="en-US"/>
              <a:pPr>
                <a:defRPr/>
              </a:pPr>
              <a:t>‹#›</a:t>
            </a:fld>
            <a:endParaRPr lang="zh-CN" altLang="en-US"/>
          </a:p>
        </p:txBody>
      </p:sp>
    </p:spTree>
    <p:extLst>
      <p:ext uri="{BB962C8B-B14F-4D97-AF65-F5344CB8AC3E}">
        <p14:creationId xmlns:p14="http://schemas.microsoft.com/office/powerpoint/2010/main" val="1635138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FFD4D9-3274-4EFF-AAE2-7DB71E639924}" type="datetimeFigureOut">
              <a:rPr lang="zh-CN" altLang="en-US"/>
              <a:pPr>
                <a:defRPr/>
              </a:pPr>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8FEAFE-D89E-4A0D-BEFB-4AF86A3790CB}" type="slidenum">
              <a:rPr lang="zh-CN" altLang="en-US"/>
              <a:pPr>
                <a:defRPr/>
              </a:pPr>
              <a:t>‹#›</a:t>
            </a:fld>
            <a:endParaRPr lang="zh-CN" altLang="en-US"/>
          </a:p>
        </p:txBody>
      </p:sp>
    </p:spTree>
    <p:extLst>
      <p:ext uri="{BB962C8B-B14F-4D97-AF65-F5344CB8AC3E}">
        <p14:creationId xmlns:p14="http://schemas.microsoft.com/office/powerpoint/2010/main" val="3719621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5"/>
            <a:ext cx="2057400" cy="487627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65"/>
            <a:ext cx="6019800" cy="487627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0D64E64-D5BD-4D24-8996-38F5681EA6FC}" type="datetimeFigureOut">
              <a:rPr lang="zh-CN" altLang="en-US"/>
              <a:pPr>
                <a:defRPr/>
              </a:pPr>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13BB44C-B554-4762-A567-7FFB23F7AE1F}" type="slidenum">
              <a:rPr lang="zh-CN" altLang="en-US"/>
              <a:pPr>
                <a:defRPr/>
              </a:pPr>
              <a:t>‹#›</a:t>
            </a:fld>
            <a:endParaRPr lang="zh-CN" altLang="en-US"/>
          </a:p>
        </p:txBody>
      </p:sp>
    </p:spTree>
    <p:extLst>
      <p:ext uri="{BB962C8B-B14F-4D97-AF65-F5344CB8AC3E}">
        <p14:creationId xmlns:p14="http://schemas.microsoft.com/office/powerpoint/2010/main" val="2017046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523875"/>
            <a:ext cx="6111875"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564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523875"/>
            <a:ext cx="6111875"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992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p:nvPr userDrawn="1"/>
        </p:nvSpPr>
        <p:spPr>
          <a:xfrm>
            <a:off x="107950" y="1206500"/>
            <a:ext cx="6338888" cy="207698"/>
          </a:xfrm>
          <a:prstGeom prst="rect">
            <a:avLst/>
          </a:prstGeom>
          <a:solidFill>
            <a:srgbClr val="229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userDrawn="1"/>
        </p:nvSpPr>
        <p:spPr>
          <a:xfrm>
            <a:off x="6599239" y="1205177"/>
            <a:ext cx="2452687" cy="227542"/>
          </a:xfrm>
          <a:prstGeom prst="rect">
            <a:avLst/>
          </a:prstGeom>
          <a:solidFill>
            <a:srgbClr val="EA8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矩形 4"/>
          <p:cNvSpPr/>
          <p:nvPr userDrawn="1"/>
        </p:nvSpPr>
        <p:spPr>
          <a:xfrm>
            <a:off x="107951" y="3037418"/>
            <a:ext cx="8943975" cy="39688"/>
          </a:xfrm>
          <a:prstGeom prst="rect">
            <a:avLst/>
          </a:prstGeom>
          <a:gradFill flip="none" rotWithShape="1">
            <a:gsLst>
              <a:gs pos="0">
                <a:srgbClr val="EA8E1B">
                  <a:tint val="66000"/>
                  <a:satMod val="160000"/>
                </a:srgbClr>
              </a:gs>
              <a:gs pos="50000">
                <a:srgbClr val="EA8E1B">
                  <a:tint val="44500"/>
                  <a:satMod val="160000"/>
                </a:srgbClr>
              </a:gs>
              <a:gs pos="100000">
                <a:srgbClr val="EA8E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6" name="图片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56526" y="117741"/>
            <a:ext cx="1177925" cy="95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7950" y="1542521"/>
            <a:ext cx="2471738" cy="1371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599239" y="1554429"/>
            <a:ext cx="2452687" cy="136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755900" y="1542521"/>
            <a:ext cx="2463800" cy="1366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5364164" y="1554427"/>
            <a:ext cx="1082675" cy="135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518864" y="3577580"/>
            <a:ext cx="8229600" cy="952500"/>
          </a:xfrm>
        </p:spPr>
        <p:txBody>
          <a:bodyPr/>
          <a:lstStyle>
            <a:lvl1pPr>
              <a:defRPr>
                <a:latin typeface="黑体" panose="02010609060101010101" pitchFamily="49" charset="-122"/>
                <a:ea typeface="黑体" panose="020106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4157605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463918" y="277214"/>
            <a:ext cx="1731818" cy="720080"/>
          </a:xfrm>
        </p:spPr>
        <p:txBody>
          <a:bodyPr/>
          <a:lstStyle>
            <a:lvl1pPr>
              <a:defRPr sz="21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215307" y="277214"/>
            <a:ext cx="6533158" cy="720080"/>
          </a:xfrm>
        </p:spPr>
        <p:txBody>
          <a:bodyPr anchor="ctr"/>
          <a:lstStyle>
            <a:lvl1pPr marL="0" indent="0" algn="l">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34627137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463550" y="997479"/>
            <a:ext cx="82851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2214563" y="277812"/>
            <a:ext cx="0" cy="719667"/>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463918" y="277214"/>
            <a:ext cx="1731818" cy="720080"/>
          </a:xfrm>
        </p:spPr>
        <p:txBody>
          <a:bodyPr/>
          <a:lstStyle>
            <a:lvl1pPr>
              <a:defRPr sz="21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215307" y="277214"/>
            <a:ext cx="6533158" cy="720080"/>
          </a:xfrm>
        </p:spPr>
        <p:txBody>
          <a:bodyPr anchor="ctr"/>
          <a:lstStyle>
            <a:lvl1pPr marL="0" indent="0" algn="l">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2216639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4" name="矩形 3"/>
          <p:cNvSpPr/>
          <p:nvPr userDrawn="1"/>
        </p:nvSpPr>
        <p:spPr>
          <a:xfrm>
            <a:off x="403226" y="97896"/>
            <a:ext cx="1751013"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矩形 4"/>
          <p:cNvSpPr/>
          <p:nvPr userDrawn="1"/>
        </p:nvSpPr>
        <p:spPr>
          <a:xfrm>
            <a:off x="2152651" y="97896"/>
            <a:ext cx="6537325"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cxnSp>
        <p:nvCxnSpPr>
          <p:cNvPr id="6" name="直接连接符 5"/>
          <p:cNvCxnSpPr/>
          <p:nvPr userDrawn="1"/>
        </p:nvCxnSpPr>
        <p:spPr>
          <a:xfrm flipV="1">
            <a:off x="1271589" y="396875"/>
            <a:ext cx="6911975" cy="90090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2154238" y="216960"/>
            <a:ext cx="0" cy="480219"/>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ctrTitle"/>
          </p:nvPr>
        </p:nvSpPr>
        <p:spPr>
          <a:xfrm>
            <a:off x="395537" y="102300"/>
            <a:ext cx="1757063" cy="720080"/>
          </a:xfrm>
          <a:ln>
            <a:noFill/>
          </a:ln>
        </p:spPr>
        <p:txBody>
          <a:bodyPr/>
          <a:lstStyle>
            <a:lvl1pPr>
              <a:defRPr sz="21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2279343" y="97193"/>
            <a:ext cx="6408712" cy="720080"/>
          </a:xfrm>
          <a:ln>
            <a:noFill/>
          </a:ln>
        </p:spPr>
        <p:txBody>
          <a:bodyPr anchor="ctr"/>
          <a:lstStyle>
            <a:lvl1pPr marL="0" indent="0" algn="l">
              <a:buNone/>
              <a:defRPr sz="2100">
                <a:solidFill>
                  <a:schemeClr val="bg1"/>
                </a:solidFill>
                <a:latin typeface="黑体" panose="02010609060101010101" pitchFamily="49" charset="-122"/>
                <a:ea typeface="黑体" panose="02010609060101010101" pitchFamily="49" charset="-12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1874764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矩形 7"/>
          <p:cNvSpPr/>
          <p:nvPr userDrawn="1"/>
        </p:nvSpPr>
        <p:spPr>
          <a:xfrm>
            <a:off x="403226" y="97896"/>
            <a:ext cx="1751013"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矩形 8"/>
          <p:cNvSpPr/>
          <p:nvPr userDrawn="1"/>
        </p:nvSpPr>
        <p:spPr>
          <a:xfrm>
            <a:off x="2152651" y="97896"/>
            <a:ext cx="6537325" cy="719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cxnSp>
        <p:nvCxnSpPr>
          <p:cNvPr id="10" name="直接连接符 9"/>
          <p:cNvCxnSpPr/>
          <p:nvPr userDrawn="1"/>
        </p:nvCxnSpPr>
        <p:spPr>
          <a:xfrm flipV="1">
            <a:off x="1271589" y="396875"/>
            <a:ext cx="6911975" cy="90090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2154238" y="216960"/>
            <a:ext cx="0" cy="480219"/>
          </a:xfrm>
          <a:prstGeom prst="line">
            <a:avLst/>
          </a:prstGeom>
        </p:spPr>
        <p:style>
          <a:lnRef idx="1">
            <a:schemeClr val="accent6"/>
          </a:lnRef>
          <a:fillRef idx="0">
            <a:schemeClr val="accent6"/>
          </a:fillRef>
          <a:effectRef idx="0">
            <a:schemeClr val="accent6"/>
          </a:effectRef>
          <a:fontRef idx="minor">
            <a:schemeClr val="tx1"/>
          </a:fontRef>
        </p:style>
      </p:cxnSp>
      <p:grpSp>
        <p:nvGrpSpPr>
          <p:cNvPr id="12" name="Group 2"/>
          <p:cNvGrpSpPr>
            <a:grpSpLocks/>
          </p:cNvGrpSpPr>
          <p:nvPr userDrawn="1"/>
        </p:nvGrpSpPr>
        <p:grpSpPr bwMode="auto">
          <a:xfrm>
            <a:off x="755651" y="2062456"/>
            <a:ext cx="7680325" cy="577009"/>
            <a:chOff x="657" y="1839"/>
            <a:chExt cx="4631" cy="364"/>
          </a:xfrm>
        </p:grpSpPr>
        <p:grpSp>
          <p:nvGrpSpPr>
            <p:cNvPr id="13" name="Group 3"/>
            <p:cNvGrpSpPr>
              <a:grpSpLocks/>
            </p:cNvGrpSpPr>
            <p:nvPr/>
          </p:nvGrpSpPr>
          <p:grpSpPr bwMode="auto">
            <a:xfrm>
              <a:off x="657" y="1839"/>
              <a:ext cx="363" cy="364"/>
              <a:chOff x="816" y="1889"/>
              <a:chExt cx="363" cy="364"/>
            </a:xfrm>
          </p:grpSpPr>
          <p:sp>
            <p:nvSpPr>
              <p:cNvPr id="16" name="Oval 4"/>
              <p:cNvSpPr>
                <a:spLocks noChangeArrowheads="1"/>
              </p:cNvSpPr>
              <p:nvPr/>
            </p:nvSpPr>
            <p:spPr bwMode="gray">
              <a:xfrm>
                <a:off x="816" y="1900"/>
                <a:ext cx="157" cy="328"/>
              </a:xfrm>
              <a:prstGeom prst="ellipse">
                <a:avLst/>
              </a:prstGeom>
              <a:gradFill rotWithShape="1">
                <a:gsLst>
                  <a:gs pos="0">
                    <a:srgbClr val="FFFFFF"/>
                  </a:gs>
                  <a:gs pos="50000">
                    <a:srgbClr val="333399"/>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17" name="Oval 5"/>
              <p:cNvSpPr>
                <a:spLocks noChangeArrowheads="1"/>
              </p:cNvSpPr>
              <p:nvPr/>
            </p:nvSpPr>
            <p:spPr bwMode="gray">
              <a:xfrm>
                <a:off x="816" y="1900"/>
                <a:ext cx="157" cy="328"/>
              </a:xfrm>
              <a:prstGeom prst="ellipse">
                <a:avLst/>
              </a:prstGeom>
              <a:gradFill rotWithShape="1">
                <a:gsLst>
                  <a:gs pos="0">
                    <a:srgbClr val="3333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18" name="Oval 6"/>
              <p:cNvSpPr>
                <a:spLocks noChangeArrowheads="1"/>
              </p:cNvSpPr>
              <p:nvPr/>
            </p:nvSpPr>
            <p:spPr bwMode="gray">
              <a:xfrm>
                <a:off x="845" y="1889"/>
                <a:ext cx="334" cy="328"/>
              </a:xfrm>
              <a:prstGeom prst="ellipse">
                <a:avLst/>
              </a:prstGeom>
              <a:gradFill rotWithShape="1">
                <a:gsLst>
                  <a:gs pos="0">
                    <a:srgbClr val="1C1C53"/>
                  </a:gs>
                  <a:gs pos="50000">
                    <a:srgbClr val="333399"/>
                  </a:gs>
                  <a:gs pos="100000">
                    <a:srgbClr val="1C1C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19" name="Oval 7"/>
              <p:cNvSpPr>
                <a:spLocks noChangeArrowheads="1"/>
              </p:cNvSpPr>
              <p:nvPr/>
            </p:nvSpPr>
            <p:spPr bwMode="gray">
              <a:xfrm>
                <a:off x="816" y="1925"/>
                <a:ext cx="334" cy="328"/>
              </a:xfrm>
              <a:prstGeom prst="ellipse">
                <a:avLst/>
              </a:prstGeom>
              <a:gradFill rotWithShape="1">
                <a:gsLst>
                  <a:gs pos="0">
                    <a:srgbClr val="202061"/>
                  </a:gs>
                  <a:gs pos="100000">
                    <a:srgbClr val="3333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20" name="Oval 8"/>
              <p:cNvSpPr>
                <a:spLocks noChangeArrowheads="1"/>
              </p:cNvSpPr>
              <p:nvPr/>
            </p:nvSpPr>
            <p:spPr bwMode="gray">
              <a:xfrm>
                <a:off x="859" y="1900"/>
                <a:ext cx="300" cy="32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21" name="Oval 9"/>
              <p:cNvSpPr>
                <a:spLocks noChangeArrowheads="1"/>
              </p:cNvSpPr>
              <p:nvPr/>
            </p:nvSpPr>
            <p:spPr bwMode="gray">
              <a:xfrm>
                <a:off x="864" y="1919"/>
                <a:ext cx="291" cy="291"/>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22" name="Oval 10"/>
              <p:cNvSpPr>
                <a:spLocks noChangeArrowheads="1"/>
              </p:cNvSpPr>
              <p:nvPr/>
            </p:nvSpPr>
            <p:spPr bwMode="gray">
              <a:xfrm>
                <a:off x="868" y="1921"/>
                <a:ext cx="283" cy="283"/>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23" name="Oval 11"/>
              <p:cNvSpPr>
                <a:spLocks noChangeArrowheads="1"/>
              </p:cNvSpPr>
              <p:nvPr/>
            </p:nvSpPr>
            <p:spPr bwMode="gray">
              <a:xfrm>
                <a:off x="871" y="1923"/>
                <a:ext cx="270" cy="264"/>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24" name="Oval 12"/>
              <p:cNvSpPr>
                <a:spLocks noChangeArrowheads="1"/>
              </p:cNvSpPr>
              <p:nvPr/>
            </p:nvSpPr>
            <p:spPr bwMode="gray">
              <a:xfrm>
                <a:off x="886" y="193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grpSp>
        <p:sp>
          <p:nvSpPr>
            <p:cNvPr id="14" name="Line 13"/>
            <p:cNvSpPr>
              <a:spLocks noChangeShapeType="1"/>
            </p:cNvSpPr>
            <p:nvPr/>
          </p:nvSpPr>
          <p:spPr bwMode="auto">
            <a:xfrm flipV="1">
              <a:off x="982" y="2150"/>
              <a:ext cx="4306" cy="15"/>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solidFill>
                  <a:prstClr val="black"/>
                </a:solidFill>
                <a:latin typeface="Calibri"/>
              </a:endParaRPr>
            </a:p>
          </p:txBody>
        </p:sp>
        <p:sp>
          <p:nvSpPr>
            <p:cNvPr id="15" name="Text Box 15"/>
            <p:cNvSpPr txBox="1">
              <a:spLocks noChangeArrowheads="1"/>
            </p:cNvSpPr>
            <p:nvPr/>
          </p:nvSpPr>
          <p:spPr bwMode="gray">
            <a:xfrm>
              <a:off x="730" y="1908"/>
              <a:ext cx="25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450"/>
                </a:spcBef>
                <a:spcAft>
                  <a:spcPts val="450"/>
                </a:spcAft>
                <a:buFontTx/>
                <a:buNone/>
                <a:defRPr/>
              </a:pPr>
              <a:r>
                <a:rPr lang="zh-CN" altLang="en-US" sz="1800" dirty="0" smtClean="0">
                  <a:solidFill>
                    <a:srgbClr val="000000"/>
                  </a:solidFill>
                  <a:latin typeface="Arial" panose="020B0604020202020204" pitchFamily="34" charset="0"/>
                </a:rPr>
                <a:t>二</a:t>
              </a:r>
              <a:endParaRPr lang="en-US" altLang="zh-CN" sz="1800" dirty="0" smtClean="0">
                <a:solidFill>
                  <a:srgbClr val="000000"/>
                </a:solidFill>
                <a:latin typeface="Arial" panose="020B0604020202020204" pitchFamily="34" charset="0"/>
              </a:endParaRPr>
            </a:p>
          </p:txBody>
        </p:sp>
      </p:grpSp>
      <p:grpSp>
        <p:nvGrpSpPr>
          <p:cNvPr id="25" name="Group 31"/>
          <p:cNvGrpSpPr>
            <a:grpSpLocks/>
          </p:cNvGrpSpPr>
          <p:nvPr userDrawn="1"/>
        </p:nvGrpSpPr>
        <p:grpSpPr bwMode="auto">
          <a:xfrm>
            <a:off x="793751" y="1120678"/>
            <a:ext cx="7673975" cy="546199"/>
            <a:chOff x="657" y="1229"/>
            <a:chExt cx="4627" cy="367"/>
          </a:xfrm>
        </p:grpSpPr>
        <p:sp>
          <p:nvSpPr>
            <p:cNvPr id="26" name="Line 32"/>
            <p:cNvSpPr>
              <a:spLocks noChangeShapeType="1"/>
            </p:cNvSpPr>
            <p:nvPr/>
          </p:nvSpPr>
          <p:spPr bwMode="auto">
            <a:xfrm>
              <a:off x="993" y="1554"/>
              <a:ext cx="4291" cy="16"/>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solidFill>
                  <a:prstClr val="black"/>
                </a:solidFill>
                <a:latin typeface="Calibri"/>
              </a:endParaRPr>
            </a:p>
          </p:txBody>
        </p:sp>
        <p:grpSp>
          <p:nvGrpSpPr>
            <p:cNvPr id="27" name="Group 34"/>
            <p:cNvGrpSpPr>
              <a:grpSpLocks/>
            </p:cNvGrpSpPr>
            <p:nvPr/>
          </p:nvGrpSpPr>
          <p:grpSpPr bwMode="auto">
            <a:xfrm>
              <a:off x="657" y="1229"/>
              <a:ext cx="358" cy="367"/>
              <a:chOff x="1248" y="1199"/>
              <a:chExt cx="358" cy="367"/>
            </a:xfrm>
          </p:grpSpPr>
          <p:grpSp>
            <p:nvGrpSpPr>
              <p:cNvPr id="28" name="Group 35"/>
              <p:cNvGrpSpPr>
                <a:grpSpLocks/>
              </p:cNvGrpSpPr>
              <p:nvPr/>
            </p:nvGrpSpPr>
            <p:grpSpPr bwMode="auto">
              <a:xfrm>
                <a:off x="1248" y="1199"/>
                <a:ext cx="358" cy="367"/>
                <a:chOff x="2016" y="911"/>
                <a:chExt cx="358" cy="367"/>
              </a:xfrm>
            </p:grpSpPr>
            <p:sp>
              <p:nvSpPr>
                <p:cNvPr id="30" name="Text Box 36"/>
                <p:cNvSpPr txBox="1">
                  <a:spLocks noChangeArrowheads="1"/>
                </p:cNvSpPr>
                <p:nvPr/>
              </p:nvSpPr>
              <p:spPr bwMode="gray">
                <a:xfrm>
                  <a:off x="2111" y="960"/>
                  <a:ext cx="189"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450"/>
                    </a:spcBef>
                    <a:spcAft>
                      <a:spcPts val="450"/>
                    </a:spcAft>
                    <a:buFontTx/>
                    <a:buNone/>
                    <a:defRPr/>
                  </a:pPr>
                  <a:r>
                    <a:rPr lang="en-US" altLang="zh-CN" sz="1800" smtClean="0">
                      <a:solidFill>
                        <a:srgbClr val="000000"/>
                      </a:solidFill>
                      <a:latin typeface="Arial" panose="020B0604020202020204" pitchFamily="34" charset="0"/>
                    </a:rPr>
                    <a:t>3</a:t>
                  </a:r>
                </a:p>
              </p:txBody>
            </p:sp>
            <p:sp>
              <p:nvSpPr>
                <p:cNvPr id="31" name="Oval 37"/>
                <p:cNvSpPr>
                  <a:spLocks noChangeArrowheads="1"/>
                </p:cNvSpPr>
                <p:nvPr/>
              </p:nvSpPr>
              <p:spPr bwMode="gray">
                <a:xfrm>
                  <a:off x="2016" y="929"/>
                  <a:ext cx="157" cy="349"/>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2" name="Oval 38"/>
                <p:cNvSpPr>
                  <a:spLocks noChangeArrowheads="1"/>
                </p:cNvSpPr>
                <p:nvPr/>
              </p:nvSpPr>
              <p:spPr bwMode="gray">
                <a:xfrm>
                  <a:off x="2016" y="929"/>
                  <a:ext cx="157" cy="349"/>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3" name="Oval 39"/>
                <p:cNvSpPr>
                  <a:spLocks noChangeArrowheads="1"/>
                </p:cNvSpPr>
                <p:nvPr/>
              </p:nvSpPr>
              <p:spPr bwMode="gray">
                <a:xfrm>
                  <a:off x="2034" y="911"/>
                  <a:ext cx="334" cy="349"/>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4" name="Oval 40"/>
                <p:cNvSpPr>
                  <a:spLocks noChangeArrowheads="1"/>
                </p:cNvSpPr>
                <p:nvPr/>
              </p:nvSpPr>
              <p:spPr bwMode="gray">
                <a:xfrm>
                  <a:off x="2040" y="929"/>
                  <a:ext cx="334" cy="349"/>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5" name="Oval 41"/>
                <p:cNvSpPr>
                  <a:spLocks noChangeArrowheads="1"/>
                </p:cNvSpPr>
                <p:nvPr/>
              </p:nvSpPr>
              <p:spPr bwMode="gray">
                <a:xfrm>
                  <a:off x="2052" y="923"/>
                  <a:ext cx="300" cy="34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6" name="Oval 42"/>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7" name="Oval 43"/>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8" name="Oval 44"/>
                <p:cNvSpPr>
                  <a:spLocks noChangeArrowheads="1"/>
                </p:cNvSpPr>
                <p:nvPr/>
              </p:nvSpPr>
              <p:spPr bwMode="gray">
                <a:xfrm>
                  <a:off x="2071" y="963"/>
                  <a:ext cx="279"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39" name="Oval 45"/>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grpSp>
          <p:sp>
            <p:nvSpPr>
              <p:cNvPr id="29" name="Text Box 46"/>
              <p:cNvSpPr txBox="1">
                <a:spLocks noChangeArrowheads="1"/>
              </p:cNvSpPr>
              <p:nvPr/>
            </p:nvSpPr>
            <p:spPr bwMode="gray">
              <a:xfrm>
                <a:off x="1312" y="1248"/>
                <a:ext cx="25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450"/>
                  </a:spcBef>
                  <a:spcAft>
                    <a:spcPts val="450"/>
                  </a:spcAft>
                  <a:buFontTx/>
                  <a:buNone/>
                  <a:defRPr/>
                </a:pPr>
                <a:r>
                  <a:rPr lang="zh-CN" altLang="en-US" sz="1800" dirty="0" smtClean="0">
                    <a:solidFill>
                      <a:srgbClr val="000000"/>
                    </a:solidFill>
                    <a:latin typeface="Arial" panose="020B0604020202020204" pitchFamily="34" charset="0"/>
                  </a:rPr>
                  <a:t>一</a:t>
                </a:r>
                <a:endParaRPr lang="en-US" altLang="zh-CN" sz="1800" dirty="0" smtClean="0">
                  <a:solidFill>
                    <a:srgbClr val="000000"/>
                  </a:solidFill>
                  <a:latin typeface="Arial" panose="020B0604020202020204" pitchFamily="34" charset="0"/>
                </a:endParaRPr>
              </a:p>
            </p:txBody>
          </p:sp>
        </p:grpSp>
      </p:grpSp>
      <p:grpSp>
        <p:nvGrpSpPr>
          <p:cNvPr id="40" name="Group 48"/>
          <p:cNvGrpSpPr>
            <a:grpSpLocks/>
          </p:cNvGrpSpPr>
          <p:nvPr userDrawn="1"/>
        </p:nvGrpSpPr>
        <p:grpSpPr bwMode="auto">
          <a:xfrm>
            <a:off x="793750" y="3021692"/>
            <a:ext cx="7634288" cy="589874"/>
            <a:chOff x="657" y="2501"/>
            <a:chExt cx="4603" cy="396"/>
          </a:xfrm>
        </p:grpSpPr>
        <p:sp>
          <p:nvSpPr>
            <p:cNvPr id="41" name="Line 49"/>
            <p:cNvSpPr>
              <a:spLocks noChangeShapeType="1"/>
            </p:cNvSpPr>
            <p:nvPr/>
          </p:nvSpPr>
          <p:spPr bwMode="auto">
            <a:xfrm flipV="1">
              <a:off x="969" y="2834"/>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solidFill>
                  <a:prstClr val="black"/>
                </a:solidFill>
                <a:latin typeface="Calibri"/>
              </a:endParaRPr>
            </a:p>
          </p:txBody>
        </p:sp>
        <p:grpSp>
          <p:nvGrpSpPr>
            <p:cNvPr id="42" name="Group 50"/>
            <p:cNvGrpSpPr>
              <a:grpSpLocks/>
            </p:cNvGrpSpPr>
            <p:nvPr/>
          </p:nvGrpSpPr>
          <p:grpSpPr bwMode="auto">
            <a:xfrm>
              <a:off x="657" y="2501"/>
              <a:ext cx="352" cy="396"/>
              <a:chOff x="1248" y="1199"/>
              <a:chExt cx="352" cy="396"/>
            </a:xfrm>
          </p:grpSpPr>
          <p:grpSp>
            <p:nvGrpSpPr>
              <p:cNvPr id="43" name="Group 51"/>
              <p:cNvGrpSpPr>
                <a:grpSpLocks/>
              </p:cNvGrpSpPr>
              <p:nvPr/>
            </p:nvGrpSpPr>
            <p:grpSpPr bwMode="auto">
              <a:xfrm>
                <a:off x="1248" y="1199"/>
                <a:ext cx="352" cy="396"/>
                <a:chOff x="2016" y="911"/>
                <a:chExt cx="352" cy="396"/>
              </a:xfrm>
            </p:grpSpPr>
            <p:sp>
              <p:nvSpPr>
                <p:cNvPr id="45" name="Text Box 52"/>
                <p:cNvSpPr txBox="1">
                  <a:spLocks noChangeArrowheads="1"/>
                </p:cNvSpPr>
                <p:nvPr/>
              </p:nvSpPr>
              <p:spPr bwMode="gray">
                <a:xfrm>
                  <a:off x="2111" y="960"/>
                  <a:ext cx="189"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450"/>
                    </a:spcBef>
                    <a:spcAft>
                      <a:spcPts val="450"/>
                    </a:spcAft>
                    <a:buFontTx/>
                    <a:buNone/>
                    <a:defRPr/>
                  </a:pPr>
                  <a:r>
                    <a:rPr lang="en-US" altLang="zh-CN" sz="1800" smtClean="0">
                      <a:solidFill>
                        <a:srgbClr val="000000"/>
                      </a:solidFill>
                      <a:latin typeface="Arial" panose="020B0604020202020204" pitchFamily="34" charset="0"/>
                    </a:rPr>
                    <a:t>3</a:t>
                  </a:r>
                </a:p>
              </p:txBody>
            </p:sp>
            <p:sp>
              <p:nvSpPr>
                <p:cNvPr id="46" name="Oval 53"/>
                <p:cNvSpPr>
                  <a:spLocks noChangeArrowheads="1"/>
                </p:cNvSpPr>
                <p:nvPr/>
              </p:nvSpPr>
              <p:spPr bwMode="gray">
                <a:xfrm>
                  <a:off x="2016" y="929"/>
                  <a:ext cx="157" cy="349"/>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47" name="Oval 54"/>
                <p:cNvSpPr>
                  <a:spLocks noChangeArrowheads="1"/>
                </p:cNvSpPr>
                <p:nvPr/>
              </p:nvSpPr>
              <p:spPr bwMode="gray">
                <a:xfrm>
                  <a:off x="2016" y="929"/>
                  <a:ext cx="157" cy="349"/>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48" name="Oval 55"/>
                <p:cNvSpPr>
                  <a:spLocks noChangeArrowheads="1"/>
                </p:cNvSpPr>
                <p:nvPr/>
              </p:nvSpPr>
              <p:spPr bwMode="gray">
                <a:xfrm>
                  <a:off x="2034" y="911"/>
                  <a:ext cx="334" cy="349"/>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49" name="Oval 56"/>
                <p:cNvSpPr>
                  <a:spLocks noChangeArrowheads="1"/>
                </p:cNvSpPr>
                <p:nvPr/>
              </p:nvSpPr>
              <p:spPr bwMode="gray">
                <a:xfrm>
                  <a:off x="2016" y="958"/>
                  <a:ext cx="334" cy="349"/>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50" name="Oval 57"/>
                <p:cNvSpPr>
                  <a:spLocks noChangeArrowheads="1"/>
                </p:cNvSpPr>
                <p:nvPr/>
              </p:nvSpPr>
              <p:spPr bwMode="gray">
                <a:xfrm>
                  <a:off x="2052" y="923"/>
                  <a:ext cx="300" cy="34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51"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52"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53" name="Oval 60"/>
                <p:cNvSpPr>
                  <a:spLocks noChangeArrowheads="1"/>
                </p:cNvSpPr>
                <p:nvPr/>
              </p:nvSpPr>
              <p:spPr bwMode="gray">
                <a:xfrm>
                  <a:off x="2072"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54"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grpSp>
          <p:sp>
            <p:nvSpPr>
              <p:cNvPr id="44" name="Text Box 62"/>
              <p:cNvSpPr txBox="1">
                <a:spLocks noChangeArrowheads="1"/>
              </p:cNvSpPr>
              <p:nvPr/>
            </p:nvSpPr>
            <p:spPr bwMode="gray">
              <a:xfrm>
                <a:off x="1302" y="1250"/>
                <a:ext cx="25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450"/>
                  </a:spcBef>
                  <a:spcAft>
                    <a:spcPts val="450"/>
                  </a:spcAft>
                  <a:buFontTx/>
                  <a:buNone/>
                  <a:defRPr/>
                </a:pPr>
                <a:r>
                  <a:rPr lang="zh-CN" altLang="en-US" sz="1800" dirty="0" smtClean="0">
                    <a:solidFill>
                      <a:srgbClr val="000000"/>
                    </a:solidFill>
                    <a:latin typeface="Arial" panose="020B0604020202020204" pitchFamily="34" charset="0"/>
                  </a:rPr>
                  <a:t>三</a:t>
                </a:r>
                <a:endParaRPr lang="en-US" altLang="zh-CN" sz="1800" dirty="0" smtClean="0">
                  <a:solidFill>
                    <a:srgbClr val="000000"/>
                  </a:solidFill>
                  <a:latin typeface="Arial" panose="020B0604020202020204" pitchFamily="34" charset="0"/>
                </a:endParaRPr>
              </a:p>
            </p:txBody>
          </p:sp>
        </p:grpSp>
      </p:grpSp>
      <p:grpSp>
        <p:nvGrpSpPr>
          <p:cNvPr id="55" name="Group 48"/>
          <p:cNvGrpSpPr>
            <a:grpSpLocks/>
          </p:cNvGrpSpPr>
          <p:nvPr userDrawn="1"/>
        </p:nvGrpSpPr>
        <p:grpSpPr bwMode="auto">
          <a:xfrm>
            <a:off x="785814" y="3991401"/>
            <a:ext cx="7673975" cy="581124"/>
            <a:chOff x="654" y="2501"/>
            <a:chExt cx="4627" cy="390"/>
          </a:xfrm>
        </p:grpSpPr>
        <p:sp>
          <p:nvSpPr>
            <p:cNvPr id="56" name="Line 49"/>
            <p:cNvSpPr>
              <a:spLocks noChangeShapeType="1"/>
            </p:cNvSpPr>
            <p:nvPr/>
          </p:nvSpPr>
          <p:spPr bwMode="auto">
            <a:xfrm flipV="1">
              <a:off x="990" y="2828"/>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solidFill>
                  <a:prstClr val="black"/>
                </a:solidFill>
                <a:latin typeface="Calibri"/>
              </a:endParaRPr>
            </a:p>
          </p:txBody>
        </p:sp>
        <p:grpSp>
          <p:nvGrpSpPr>
            <p:cNvPr id="57" name="Group 50"/>
            <p:cNvGrpSpPr>
              <a:grpSpLocks/>
            </p:cNvGrpSpPr>
            <p:nvPr/>
          </p:nvGrpSpPr>
          <p:grpSpPr bwMode="auto">
            <a:xfrm>
              <a:off x="654" y="2501"/>
              <a:ext cx="361" cy="390"/>
              <a:chOff x="1245" y="1199"/>
              <a:chExt cx="361" cy="390"/>
            </a:xfrm>
          </p:grpSpPr>
          <p:grpSp>
            <p:nvGrpSpPr>
              <p:cNvPr id="58" name="Group 51"/>
              <p:cNvGrpSpPr>
                <a:grpSpLocks/>
              </p:cNvGrpSpPr>
              <p:nvPr/>
            </p:nvGrpSpPr>
            <p:grpSpPr bwMode="auto">
              <a:xfrm>
                <a:off x="1245" y="1199"/>
                <a:ext cx="361" cy="390"/>
                <a:chOff x="2013" y="911"/>
                <a:chExt cx="361" cy="390"/>
              </a:xfrm>
            </p:grpSpPr>
            <p:sp>
              <p:nvSpPr>
                <p:cNvPr id="60" name="Text Box 52"/>
                <p:cNvSpPr txBox="1">
                  <a:spLocks noChangeArrowheads="1"/>
                </p:cNvSpPr>
                <p:nvPr/>
              </p:nvSpPr>
              <p:spPr bwMode="gray">
                <a:xfrm>
                  <a:off x="2111" y="960"/>
                  <a:ext cx="189"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450"/>
                    </a:spcBef>
                    <a:spcAft>
                      <a:spcPts val="450"/>
                    </a:spcAft>
                    <a:buFontTx/>
                    <a:buNone/>
                    <a:defRPr/>
                  </a:pPr>
                  <a:r>
                    <a:rPr lang="en-US" altLang="zh-CN" sz="1800" smtClean="0">
                      <a:solidFill>
                        <a:srgbClr val="000000"/>
                      </a:solidFill>
                      <a:latin typeface="Arial" panose="020B0604020202020204" pitchFamily="34" charset="0"/>
                    </a:rPr>
                    <a:t>3</a:t>
                  </a:r>
                </a:p>
              </p:txBody>
            </p:sp>
            <p:sp>
              <p:nvSpPr>
                <p:cNvPr id="61" name="Oval 53"/>
                <p:cNvSpPr>
                  <a:spLocks noChangeArrowheads="1"/>
                </p:cNvSpPr>
                <p:nvPr/>
              </p:nvSpPr>
              <p:spPr bwMode="gray">
                <a:xfrm>
                  <a:off x="2013" y="952"/>
                  <a:ext cx="157" cy="349"/>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2" name="Oval 54"/>
                <p:cNvSpPr>
                  <a:spLocks noChangeArrowheads="1"/>
                </p:cNvSpPr>
                <p:nvPr/>
              </p:nvSpPr>
              <p:spPr bwMode="gray">
                <a:xfrm>
                  <a:off x="2016" y="929"/>
                  <a:ext cx="157" cy="349"/>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3" name="Oval 55"/>
                <p:cNvSpPr>
                  <a:spLocks noChangeArrowheads="1"/>
                </p:cNvSpPr>
                <p:nvPr/>
              </p:nvSpPr>
              <p:spPr bwMode="gray">
                <a:xfrm>
                  <a:off x="2034" y="911"/>
                  <a:ext cx="334" cy="349"/>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4" name="Oval 56"/>
                <p:cNvSpPr>
                  <a:spLocks noChangeArrowheads="1"/>
                </p:cNvSpPr>
                <p:nvPr/>
              </p:nvSpPr>
              <p:spPr bwMode="gray">
                <a:xfrm>
                  <a:off x="2040" y="929"/>
                  <a:ext cx="334" cy="349"/>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5" name="Oval 57"/>
                <p:cNvSpPr>
                  <a:spLocks noChangeArrowheads="1"/>
                </p:cNvSpPr>
                <p:nvPr/>
              </p:nvSpPr>
              <p:spPr bwMode="gray">
                <a:xfrm>
                  <a:off x="2049" y="946"/>
                  <a:ext cx="300" cy="34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6"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7"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8" name="Oval 60"/>
                <p:cNvSpPr>
                  <a:spLocks noChangeArrowheads="1"/>
                </p:cNvSpPr>
                <p:nvPr/>
              </p:nvSpPr>
              <p:spPr bwMode="gray">
                <a:xfrm>
                  <a:off x="2071"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sp>
              <p:nvSpPr>
                <p:cNvPr id="69"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450"/>
                    </a:spcBef>
                    <a:spcAft>
                      <a:spcPts val="450"/>
                    </a:spcAft>
                    <a:defRPr/>
                  </a:pPr>
                  <a:endParaRPr lang="zh-CN" altLang="en-US" smtClean="0">
                    <a:solidFill>
                      <a:srgbClr val="000000"/>
                    </a:solidFill>
                    <a:latin typeface="Arial" panose="020B0604020202020204" pitchFamily="34" charset="0"/>
                  </a:endParaRPr>
                </a:p>
              </p:txBody>
            </p:sp>
          </p:grpSp>
          <p:sp>
            <p:nvSpPr>
              <p:cNvPr id="59" name="Text Box 62"/>
              <p:cNvSpPr txBox="1">
                <a:spLocks noChangeArrowheads="1"/>
              </p:cNvSpPr>
              <p:nvPr/>
            </p:nvSpPr>
            <p:spPr bwMode="gray">
              <a:xfrm>
                <a:off x="1308" y="1271"/>
                <a:ext cx="25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ts val="450"/>
                  </a:spcBef>
                  <a:spcAft>
                    <a:spcPts val="450"/>
                  </a:spcAft>
                  <a:buFontTx/>
                  <a:buNone/>
                  <a:defRPr/>
                </a:pPr>
                <a:r>
                  <a:rPr lang="zh-CN" altLang="en-US" sz="1800" dirty="0" smtClean="0">
                    <a:solidFill>
                      <a:srgbClr val="000000"/>
                    </a:solidFill>
                    <a:latin typeface="Arial" panose="020B0604020202020204" pitchFamily="34" charset="0"/>
                  </a:rPr>
                  <a:t>四</a:t>
                </a:r>
                <a:endParaRPr lang="en-US" altLang="zh-CN" sz="1800" dirty="0" smtClean="0">
                  <a:solidFill>
                    <a:srgbClr val="000000"/>
                  </a:solidFill>
                  <a:latin typeface="Arial" panose="020B0604020202020204" pitchFamily="34" charset="0"/>
                </a:endParaRPr>
              </a:p>
            </p:txBody>
          </p:sp>
        </p:grpSp>
      </p:grpSp>
      <p:sp>
        <p:nvSpPr>
          <p:cNvPr id="2" name="标题 1"/>
          <p:cNvSpPr>
            <a:spLocks noGrp="1"/>
          </p:cNvSpPr>
          <p:nvPr>
            <p:ph type="ctrTitle"/>
          </p:nvPr>
        </p:nvSpPr>
        <p:spPr>
          <a:xfrm>
            <a:off x="395537" y="102300"/>
            <a:ext cx="1757063" cy="720080"/>
          </a:xfrm>
          <a:ln>
            <a:noFill/>
          </a:ln>
        </p:spPr>
        <p:txBody>
          <a:bodyPr/>
          <a:lstStyle>
            <a:lvl1pPr>
              <a:defRPr sz="21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2279343" y="97193"/>
            <a:ext cx="6408712" cy="720080"/>
          </a:xfrm>
          <a:ln>
            <a:noFill/>
          </a:ln>
        </p:spPr>
        <p:txBody>
          <a:bodyPr anchor="ctr"/>
          <a:lstStyle>
            <a:lvl1pPr marL="0" indent="0" algn="l">
              <a:buNone/>
              <a:defRPr sz="2100">
                <a:solidFill>
                  <a:schemeClr val="bg1"/>
                </a:solidFill>
                <a:latin typeface="黑体" panose="02010609060101010101" pitchFamily="49" charset="-122"/>
                <a:ea typeface="黑体" panose="02010609060101010101" pitchFamily="49" charset="-12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74" name="内容占位符 2"/>
          <p:cNvSpPr>
            <a:spLocks noGrp="1"/>
          </p:cNvSpPr>
          <p:nvPr>
            <p:ph idx="10"/>
          </p:nvPr>
        </p:nvSpPr>
        <p:spPr>
          <a:xfrm>
            <a:off x="1503781" y="1167124"/>
            <a:ext cx="6800976" cy="502710"/>
          </a:xfrm>
        </p:spPr>
        <p:txBody>
          <a:bodyPr/>
          <a:lstStyle>
            <a:lvl1pPr marL="0" marR="0" indent="0" algn="l" defTabSz="685800" rtl="0" eaLnBrk="0" fontAlgn="base" latinLnBrk="0" hangingPunct="0">
              <a:lnSpc>
                <a:spcPct val="100000"/>
              </a:lnSpc>
              <a:spcBef>
                <a:spcPct val="20000"/>
              </a:spcBef>
              <a:spcAft>
                <a:spcPct val="0"/>
              </a:spcAft>
              <a:buClrTx/>
              <a:buSzTx/>
              <a:buFontTx/>
              <a:buNone/>
              <a:tabLst/>
              <a:defRPr sz="2400"/>
            </a:lvl1pPr>
          </a:lstStyle>
          <a:p>
            <a:pPr lvl="0"/>
            <a:r>
              <a:rPr lang="zh-CN" altLang="en-US" smtClean="0"/>
              <a:t>单击此处编辑母版文本样式</a:t>
            </a:r>
          </a:p>
        </p:txBody>
      </p:sp>
      <p:sp>
        <p:nvSpPr>
          <p:cNvPr id="75" name="内容占位符 2"/>
          <p:cNvSpPr>
            <a:spLocks noGrp="1"/>
          </p:cNvSpPr>
          <p:nvPr>
            <p:ph idx="11"/>
          </p:nvPr>
        </p:nvSpPr>
        <p:spPr>
          <a:xfrm>
            <a:off x="1499107" y="2128804"/>
            <a:ext cx="6800976" cy="502710"/>
          </a:xfrm>
        </p:spPr>
        <p:txBody>
          <a:bodyPr/>
          <a:lstStyle>
            <a:lvl1pPr marL="0" marR="0" indent="0" algn="l" defTabSz="685800" rtl="0" eaLnBrk="0" fontAlgn="base" latinLnBrk="0" hangingPunct="0">
              <a:lnSpc>
                <a:spcPct val="100000"/>
              </a:lnSpc>
              <a:spcBef>
                <a:spcPct val="20000"/>
              </a:spcBef>
              <a:spcAft>
                <a:spcPct val="0"/>
              </a:spcAft>
              <a:buClrTx/>
              <a:buSzTx/>
              <a:buFontTx/>
              <a:buNone/>
              <a:tabLst/>
              <a:defRPr sz="2400"/>
            </a:lvl1pPr>
          </a:lstStyle>
          <a:p>
            <a:pPr lvl="0"/>
            <a:r>
              <a:rPr lang="zh-CN" altLang="en-US" smtClean="0"/>
              <a:t>单击此处编辑母版文本样式</a:t>
            </a:r>
          </a:p>
        </p:txBody>
      </p:sp>
      <p:sp>
        <p:nvSpPr>
          <p:cNvPr id="76" name="内容占位符 2"/>
          <p:cNvSpPr>
            <a:spLocks noGrp="1"/>
          </p:cNvSpPr>
          <p:nvPr>
            <p:ph idx="12"/>
          </p:nvPr>
        </p:nvSpPr>
        <p:spPr>
          <a:xfrm>
            <a:off x="1499107" y="3089228"/>
            <a:ext cx="6800976" cy="502710"/>
          </a:xfrm>
        </p:spPr>
        <p:txBody>
          <a:bodyPr/>
          <a:lstStyle>
            <a:lvl1pPr marL="0" marR="0" indent="0" algn="l" defTabSz="685800" rtl="0" eaLnBrk="0" fontAlgn="base" latinLnBrk="0" hangingPunct="0">
              <a:lnSpc>
                <a:spcPct val="100000"/>
              </a:lnSpc>
              <a:spcBef>
                <a:spcPct val="20000"/>
              </a:spcBef>
              <a:spcAft>
                <a:spcPct val="0"/>
              </a:spcAft>
              <a:buClrTx/>
              <a:buSzTx/>
              <a:buFontTx/>
              <a:buNone/>
              <a:tabLst/>
              <a:defRPr sz="2400"/>
            </a:lvl1pPr>
          </a:lstStyle>
          <a:p>
            <a:pPr lvl="0"/>
            <a:r>
              <a:rPr lang="zh-CN" altLang="en-US" smtClean="0"/>
              <a:t>单击此处编辑母版文本样式</a:t>
            </a:r>
          </a:p>
        </p:txBody>
      </p:sp>
      <p:sp>
        <p:nvSpPr>
          <p:cNvPr id="77" name="内容占位符 2"/>
          <p:cNvSpPr>
            <a:spLocks noGrp="1"/>
          </p:cNvSpPr>
          <p:nvPr>
            <p:ph idx="13"/>
          </p:nvPr>
        </p:nvSpPr>
        <p:spPr>
          <a:xfrm>
            <a:off x="1514111" y="4052910"/>
            <a:ext cx="6800976" cy="502710"/>
          </a:xfrm>
        </p:spPr>
        <p:txBody>
          <a:bodyPr/>
          <a:lstStyle>
            <a:lvl1pPr marL="0" marR="0" indent="0" algn="l" defTabSz="685800" rtl="0" eaLnBrk="0" fontAlgn="base" latinLnBrk="0" hangingPunct="0">
              <a:lnSpc>
                <a:spcPct val="100000"/>
              </a:lnSpc>
              <a:spcBef>
                <a:spcPct val="20000"/>
              </a:spcBef>
              <a:spcAft>
                <a:spcPct val="0"/>
              </a:spcAft>
              <a:buClrTx/>
              <a:buSzTx/>
              <a:buFontTx/>
              <a:buNone/>
              <a:tabLst/>
              <a:defRPr sz="2400"/>
            </a:lvl1pPr>
          </a:lstStyle>
          <a:p>
            <a:pPr lvl="0"/>
            <a:r>
              <a:rPr lang="zh-CN" altLang="en-US" smtClean="0"/>
              <a:t>单击此处编辑母版文本样式</a:t>
            </a:r>
          </a:p>
        </p:txBody>
      </p:sp>
    </p:spTree>
    <p:extLst>
      <p:ext uri="{BB962C8B-B14F-4D97-AF65-F5344CB8AC3E}">
        <p14:creationId xmlns:p14="http://schemas.microsoft.com/office/powerpoint/2010/main" val="3085554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4" name="横卷形 3"/>
          <p:cNvSpPr/>
          <p:nvPr userDrawn="1"/>
        </p:nvSpPr>
        <p:spPr>
          <a:xfrm>
            <a:off x="2555876" y="1837532"/>
            <a:ext cx="6337300" cy="1379802"/>
          </a:xfrm>
          <a:prstGeom prst="horizontalScroll">
            <a:avLst/>
          </a:prstGeom>
          <a:ln w="9525">
            <a:solidFill>
              <a:srgbClr val="EE7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cxnSp>
        <p:nvCxnSpPr>
          <p:cNvPr id="5" name="直接连接符 4"/>
          <p:cNvCxnSpPr/>
          <p:nvPr userDrawn="1"/>
        </p:nvCxnSpPr>
        <p:spPr>
          <a:xfrm>
            <a:off x="323851" y="997479"/>
            <a:ext cx="3168650" cy="0"/>
          </a:xfrm>
          <a:prstGeom prst="line">
            <a:avLst/>
          </a:prstGeom>
          <a:ln>
            <a:solidFill>
              <a:srgbClr val="F08A42"/>
            </a:solidFill>
          </a:ln>
        </p:spPr>
        <p:style>
          <a:lnRef idx="1">
            <a:schemeClr val="dk1"/>
          </a:lnRef>
          <a:fillRef idx="0">
            <a:schemeClr val="dk1"/>
          </a:fillRef>
          <a:effectRef idx="0">
            <a:schemeClr val="dk1"/>
          </a:effectRef>
          <a:fontRef idx="minor">
            <a:schemeClr val="tx1"/>
          </a:fontRef>
        </p:style>
      </p:cxnSp>
      <p:sp>
        <p:nvSpPr>
          <p:cNvPr id="2" name="标题 1"/>
          <p:cNvSpPr>
            <a:spLocks noGrp="1"/>
          </p:cNvSpPr>
          <p:nvPr>
            <p:ph type="ctrTitle"/>
          </p:nvPr>
        </p:nvSpPr>
        <p:spPr>
          <a:xfrm>
            <a:off x="463918" y="277214"/>
            <a:ext cx="1731818" cy="720080"/>
          </a:xfrm>
        </p:spPr>
        <p:txBody>
          <a:bodyPr/>
          <a:lstStyle>
            <a:lvl1pPr>
              <a:defRPr sz="2100">
                <a:solidFill>
                  <a:schemeClr val="tx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6" name="副标题 2"/>
          <p:cNvSpPr>
            <a:spLocks noGrp="1"/>
          </p:cNvSpPr>
          <p:nvPr>
            <p:ph type="subTitle" idx="1"/>
          </p:nvPr>
        </p:nvSpPr>
        <p:spPr>
          <a:xfrm>
            <a:off x="2952328" y="2137420"/>
            <a:ext cx="5724128" cy="720080"/>
          </a:xfrm>
        </p:spPr>
        <p:txBody>
          <a:bodyPr anchor="ctr"/>
          <a:lstStyle>
            <a:lvl1pPr marL="0" indent="0" algn="l">
              <a:buNone/>
              <a:defRPr>
                <a:solidFill>
                  <a:schemeClr val="bg1"/>
                </a:solidFill>
                <a:latin typeface="黑体" panose="02010609060101010101" pitchFamily="49" charset="-122"/>
                <a:ea typeface="黑体" panose="02010609060101010101" pitchFamily="49" charset="-12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7903929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558B91-B72C-4098-88C1-8D5EACA3C01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F440724-8E78-4EF4-89CD-AB4064DAAB8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5116023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3"/>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C6DAC2F-2904-43E2-8455-38B87416578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2B75814-DA31-45C0-A7FD-2E7D9EA2904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467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1"/>
            <a:ext cx="4038600" cy="377163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1"/>
            <a:ext cx="4038600" cy="377163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1EFF09-A912-4D79-94C0-4D3B5FA023A5}"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BB51998-8E8E-4511-A46E-5C70465FA77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971540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D01D1F8-5D08-4CAB-AD0A-4A6A0EC9EA38}"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C5459D8D-9735-4B6C-AA0C-8CDC7D344BF0}"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7120448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1BDFB99-F31A-483C-A86B-6610DBBBDA8A}"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90BE4EE1-6E48-4B31-9E45-3825439F5C2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2323239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D5AC2EE-C0EE-46FD-B852-1FE3BCD62491}"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F8A186A2-6058-4109-B65A-641253117D9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900460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3"/>
            <a:ext cx="5111750" cy="487759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195918"/>
            <a:ext cx="3008313" cy="390921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EA2E777-61C2-4C76-88A7-79E242DAD86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3E03987D-3CB4-448F-ABFB-267B8CB29A39}"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95607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2288" y="4472782"/>
            <a:ext cx="5486400" cy="67071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57F5D2-0ABE-4581-9D2A-C0E5BD5C7A20}"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0017A1E1-D8BC-42D2-B6E6-9BF6235226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8321369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FFD4D9-3274-4EFF-AAE2-7DB71E63992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18FEAFE-D89E-4A0D-BEFB-4AF86A3790C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3071967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6"/>
            <a:ext cx="2057400" cy="487627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66"/>
            <a:ext cx="6019800" cy="487627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0D64E64-D5BD-4D24-8996-38F5681EA6F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13BB44C-B554-4762-A567-7FFB23F7AE1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821514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523875"/>
            <a:ext cx="6111875"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730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9" y="523875"/>
            <a:ext cx="6111875"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490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28865"/>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333500"/>
            <a:ext cx="8229600" cy="3771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7037058-0793-4CF8-81C3-16D223DB9856}" type="datetimeFigureOut">
              <a:rPr lang="zh-CN" altLang="en-US"/>
              <a:pPr>
                <a:defRPr/>
              </a:pPr>
              <a:t>2018/2/9</a:t>
            </a:fld>
            <a:endParaRPr lang="zh-CN" altLang="en-US"/>
          </a:p>
        </p:txBody>
      </p:sp>
      <p:sp>
        <p:nvSpPr>
          <p:cNvPr id="5" name="页脚占位符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743A00CB-B917-4A2C-9CF2-1CCE6389EA7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30" r:id="rId7"/>
    <p:sldLayoutId id="2147484331" r:id="rId8"/>
    <p:sldLayoutId id="2147484332" r:id="rId9"/>
    <p:sldLayoutId id="2147484333" r:id="rId10"/>
    <p:sldLayoutId id="2147484334" r:id="rId11"/>
    <p:sldLayoutId id="2147484335" r:id="rId12"/>
    <p:sldLayoutId id="2147484336" r:id="rId13"/>
    <p:sldLayoutId id="2147484337" r:id="rId14"/>
    <p:sldLayoutId id="2147484338" r:id="rId15"/>
    <p:sldLayoutId id="2147484339" r:id="rId16"/>
    <p:sldLayoutId id="2147484346" r:id="rId17"/>
    <p:sldLayoutId id="2147484357" r:id="rId18"/>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28865"/>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333501"/>
            <a:ext cx="8229600" cy="3771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B7037058-0793-4CF8-81C3-16D223DB985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ea typeface="+mn-ea"/>
              </a:defRPr>
            </a:lvl1pPr>
          </a:lstStyle>
          <a:p>
            <a:pPr>
              <a:defRPr/>
            </a:pPr>
            <a:fld id="{743A00CB-B917-4A2C-9CF2-1CCE6389EA7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522607403"/>
      </p:ext>
    </p:extLst>
  </p:cSld>
  <p:clrMap bg1="lt1" tx1="dk1" bg2="lt2" tx2="dk2" accent1="accent1" accent2="accent2" accent3="accent3" accent4="accent4" accent5="accent5" accent6="accent6" hlink="hlink" folHlink="folHlink"/>
  <p:sldLayoutIdLst>
    <p:sldLayoutId id="2147484359" r:id="rId1"/>
    <p:sldLayoutId id="2147484360" r:id="rId2"/>
    <p:sldLayoutId id="2147484361" r:id="rId3"/>
    <p:sldLayoutId id="2147484362" r:id="rId4"/>
    <p:sldLayoutId id="2147484363" r:id="rId5"/>
    <p:sldLayoutId id="2147484364" r:id="rId6"/>
    <p:sldLayoutId id="2147484365" r:id="rId7"/>
    <p:sldLayoutId id="2147484366" r:id="rId8"/>
    <p:sldLayoutId id="2147484367" r:id="rId9"/>
    <p:sldLayoutId id="2147484368" r:id="rId10"/>
    <p:sldLayoutId id="2147484369" r:id="rId11"/>
    <p:sldLayoutId id="2147484370" r:id="rId12"/>
    <p:sldLayoutId id="2147484371" r:id="rId13"/>
    <p:sldLayoutId id="2147484372" r:id="rId14"/>
    <p:sldLayoutId id="2147484373" r:id="rId15"/>
    <p:sldLayoutId id="2147484374" r:id="rId16"/>
    <p:sldLayoutId id="2147484375" r:id="rId17"/>
    <p:sldLayoutId id="2147484376" r:id="rId18"/>
  </p:sldLayoutIdLst>
  <p:timing>
    <p:tnLst>
      <p:par>
        <p:cTn id="1" dur="indefinite" restart="never" nodeType="tmRoot"/>
      </p:par>
    </p:tnLst>
  </p:timing>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5pPr>
      <a:lvl6pPr marL="342900" algn="ctr"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6pPr>
      <a:lvl7pPr marL="685800" algn="ctr"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7pPr>
      <a:lvl8pPr marL="1028700" algn="ctr"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8pPr>
      <a:lvl9pPr marL="1371600" algn="ctr"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 Target="slide4.xml"/><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slide" Target="slide2.xml"/><Relationship Id="rId5" Type="http://schemas.openxmlformats.org/officeDocument/2006/relationships/slide" Target="slide17.xml"/><Relationship Id="rId4" Type="http://schemas.openxmlformats.org/officeDocument/2006/relationships/slide" Target="slide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5.xml"/><Relationship Id="rId7" Type="http://schemas.openxmlformats.org/officeDocument/2006/relationships/image" Target="../media/image16.png"/><Relationship Id="rId12" Type="http://schemas.openxmlformats.org/officeDocument/2006/relationships/image" Target="../media/image21.jpeg"/><Relationship Id="rId2" Type="http://schemas.openxmlformats.org/officeDocument/2006/relationships/slideLayout" Target="../slideLayouts/slideLayout4.xml"/><Relationship Id="rId1" Type="http://schemas.openxmlformats.org/officeDocument/2006/relationships/tags" Target="../tags/tag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8.jpeg"/><Relationship Id="rId2" Type="http://schemas.openxmlformats.org/officeDocument/2006/relationships/slideLayout" Target="../slideLayouts/slideLayout4.xml"/><Relationship Id="rId1" Type="http://schemas.openxmlformats.org/officeDocument/2006/relationships/tags" Target="../tags/tag1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2.jpeg"/><Relationship Id="rId2" Type="http://schemas.openxmlformats.org/officeDocument/2006/relationships/slideLayout" Target="../slideLayouts/slideLayout4.xml"/><Relationship Id="rId1" Type="http://schemas.openxmlformats.org/officeDocument/2006/relationships/tags" Target="../tags/tag1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6.jpeg"/><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0.jpeg"/><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4.jpeg"/><Relationship Id="rId2" Type="http://schemas.openxmlformats.org/officeDocument/2006/relationships/slideLayout" Target="../slideLayouts/slideLayout4.xml"/><Relationship Id="rId1" Type="http://schemas.openxmlformats.org/officeDocument/2006/relationships/tags" Target="../tags/tag15.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8.jpeg"/><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52.jpeg"/><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56.jpeg"/><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60.jpeg"/><Relationship Id="rId2" Type="http://schemas.openxmlformats.org/officeDocument/2006/relationships/slideLayout" Target="../slideLayouts/slideLayout4.xml"/><Relationship Id="rId1" Type="http://schemas.openxmlformats.org/officeDocument/2006/relationships/tags" Target="../tags/tag19.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0.xml"/><Relationship Id="rId5" Type="http://schemas.openxmlformats.org/officeDocument/2006/relationships/image" Target="../media/image62.jpe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1.xml"/><Relationship Id="rId5" Type="http://schemas.openxmlformats.org/officeDocument/2006/relationships/image" Target="../media/image64.jpeg"/><Relationship Id="rId4" Type="http://schemas.openxmlformats.org/officeDocument/2006/relationships/image" Target="../media/image63.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2.xml"/><Relationship Id="rId5" Type="http://schemas.openxmlformats.org/officeDocument/2006/relationships/image" Target="../media/image66.jpe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23.xml"/><Relationship Id="rId5" Type="http://schemas.openxmlformats.org/officeDocument/2006/relationships/image" Target="../media/image68.jpeg"/><Relationship Id="rId4" Type="http://schemas.openxmlformats.org/officeDocument/2006/relationships/image" Target="../media/image67.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24.xml"/><Relationship Id="rId5" Type="http://schemas.openxmlformats.org/officeDocument/2006/relationships/image" Target="../media/image70.jpeg"/><Relationship Id="rId4" Type="http://schemas.openxmlformats.org/officeDocument/2006/relationships/image" Target="../media/image6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25.xml"/><Relationship Id="rId5" Type="http://schemas.openxmlformats.org/officeDocument/2006/relationships/image" Target="../media/image72.jpeg"/><Relationship Id="rId4" Type="http://schemas.openxmlformats.org/officeDocument/2006/relationships/image" Target="../media/image71.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26.xml"/><Relationship Id="rId5" Type="http://schemas.openxmlformats.org/officeDocument/2006/relationships/image" Target="../media/image74.jpeg"/><Relationship Id="rId4" Type="http://schemas.openxmlformats.org/officeDocument/2006/relationships/image" Target="../media/image73.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2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28.xml"/><Relationship Id="rId5" Type="http://schemas.openxmlformats.org/officeDocument/2006/relationships/image" Target="../media/image79.jpeg"/><Relationship Id="rId4" Type="http://schemas.openxmlformats.org/officeDocument/2006/relationships/image" Target="../media/image78.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tags" Target="../tags/tag29.xml"/><Relationship Id="rId4" Type="http://schemas.openxmlformats.org/officeDocument/2006/relationships/image" Target="../media/image8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3" Type="http://schemas.openxmlformats.org/officeDocument/2006/relationships/notesSlide" Target="../notesSlides/notesSlide32.xml"/><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slideLayout" Target="../slideLayouts/slideLayout30.xml"/><Relationship Id="rId1" Type="http://schemas.openxmlformats.org/officeDocument/2006/relationships/tags" Target="../tags/tag30.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jpg"/><Relationship Id="rId9"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0" y="3096948"/>
            <a:ext cx="9144000" cy="2221177"/>
          </a:xfrm>
        </p:spPr>
        <p:txBody>
          <a:bodyPr/>
          <a:lstStyle/>
          <a:p>
            <a:r>
              <a:rPr lang="zh-CN" altLang="zh-CN" sz="3600" dirty="0" smtClean="0"/>
              <a:t>项目</a:t>
            </a:r>
            <a:r>
              <a:rPr lang="zh-CN" altLang="en-US" sz="3600" dirty="0"/>
              <a:t>六</a:t>
            </a:r>
            <a:r>
              <a:rPr lang="en-US" altLang="zh-CN" sz="3600" dirty="0" smtClean="0"/>
              <a:t> </a:t>
            </a:r>
            <a:r>
              <a:rPr lang="zh-CN" altLang="zh-CN" sz="3600" dirty="0" smtClean="0"/>
              <a:t>工业机器人</a:t>
            </a:r>
            <a:r>
              <a:rPr lang="zh-CN" altLang="en-US" sz="3600" dirty="0" smtClean="0"/>
              <a:t>码垛</a:t>
            </a:r>
            <a:r>
              <a:rPr lang="zh-CN" altLang="zh-CN" sz="3600" dirty="0" smtClean="0"/>
              <a:t>编程</a:t>
            </a:r>
            <a:r>
              <a:rPr lang="zh-CN" altLang="zh-CN" sz="3600" dirty="0"/>
              <a:t>与操作</a:t>
            </a:r>
            <a:r>
              <a:rPr lang="en-US" altLang="zh-CN" dirty="0" smtClean="0"/>
              <a:t/>
            </a:r>
            <a:br>
              <a:rPr lang="en-US" altLang="zh-CN" dirty="0" smtClean="0"/>
            </a:br>
            <a:r>
              <a:rPr lang="en-US" altLang="zh-CN" sz="2800" dirty="0" smtClean="0"/>
              <a:t/>
            </a:r>
            <a:br>
              <a:rPr lang="en-US" altLang="zh-CN" sz="2800" dirty="0" smtClean="0"/>
            </a:br>
            <a:endParaRPr lang="zh-CN" altLang="en-US" sz="2000" dirty="0" smtClean="0">
              <a:solidFill>
                <a:srgbClr val="FF0000"/>
              </a:solidFill>
            </a:endParaRPr>
          </a:p>
        </p:txBody>
      </p:sp>
      <p:sp>
        <p:nvSpPr>
          <p:cNvPr id="9219" name="矩形 1"/>
          <p:cNvSpPr>
            <a:spLocks noChangeArrowheads="1"/>
          </p:cNvSpPr>
          <p:nvPr/>
        </p:nvSpPr>
        <p:spPr bwMode="auto">
          <a:xfrm>
            <a:off x="35496" y="553244"/>
            <a:ext cx="60486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lang="zh-CN" altLang="zh-CN" sz="1800" dirty="0">
                <a:latin typeface="黑体" panose="02010609060101010101" pitchFamily="49" charset="-122"/>
                <a:ea typeface="黑体" panose="02010609060101010101" pitchFamily="49" charset="-122"/>
              </a:rPr>
              <a:t>ABB工业机器人编程与</a:t>
            </a:r>
            <a:r>
              <a:rPr lang="zh-CN" altLang="zh-CN" sz="1800" dirty="0" smtClean="0">
                <a:latin typeface="黑体" panose="02010609060101010101" pitchFamily="49" charset="-122"/>
                <a:ea typeface="黑体" panose="02010609060101010101" pitchFamily="49" charset="-122"/>
              </a:rPr>
              <a:t>操作</a:t>
            </a:r>
            <a:endParaRPr lang="en-US" altLang="zh-CN" sz="1800" dirty="0" smtClean="0">
              <a:latin typeface="黑体" panose="02010609060101010101" pitchFamily="49" charset="-122"/>
              <a:ea typeface="黑体" panose="02010609060101010101" pitchFamily="49" charset="-122"/>
            </a:endParaRPr>
          </a:p>
          <a:p>
            <a:pPr>
              <a:spcBef>
                <a:spcPct val="0"/>
              </a:spcBef>
              <a:buNone/>
            </a:pPr>
            <a:r>
              <a:rPr lang="zh-CN" altLang="zh-CN" sz="1800" dirty="0" smtClean="0">
                <a:latin typeface="黑体" panose="02010609060101010101" pitchFamily="49" charset="-122"/>
                <a:ea typeface="黑体" panose="02010609060101010101" pitchFamily="49" charset="-122"/>
              </a:rPr>
              <a:t>“十三五”</a:t>
            </a:r>
            <a:r>
              <a:rPr lang="zh-CN" altLang="zh-CN" sz="1800" dirty="0">
                <a:latin typeface="黑体" panose="02010609060101010101" pitchFamily="49" charset="-122"/>
                <a:ea typeface="黑体" panose="02010609060101010101" pitchFamily="49" charset="-122"/>
              </a:rPr>
              <a:t>智能制造高级应用型人才培养规划教材</a:t>
            </a:r>
            <a:endParaRPr lang="zh-CN" altLang="en-US" sz="1800" dirty="0">
              <a:latin typeface="黑体" panose="02010609060101010101" pitchFamily="49" charset="-122"/>
              <a:ea typeface="黑体" panose="02010609060101010101" pitchFamily="49" charset="-122"/>
            </a:endParaRPr>
          </a:p>
        </p:txBody>
      </p:sp>
      <p:sp>
        <p:nvSpPr>
          <p:cNvPr id="9220" name="矩形 1"/>
          <p:cNvSpPr>
            <a:spLocks noChangeArrowheads="1"/>
          </p:cNvSpPr>
          <p:nvPr/>
        </p:nvSpPr>
        <p:spPr bwMode="auto">
          <a:xfrm>
            <a:off x="5651500" y="309694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800">
                <a:latin typeface="黑体" panose="02010609060101010101" pitchFamily="49" charset="-122"/>
                <a:ea typeface="黑体" panose="02010609060101010101" pitchFamily="49" charset="-122"/>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3"/>
          <p:cNvSpPr>
            <a:spLocks noGrp="1"/>
          </p:cNvSpPr>
          <p:nvPr>
            <p:ph type="ctrTitle"/>
          </p:nvPr>
        </p:nvSpPr>
        <p:spPr>
          <a:xfrm>
            <a:off x="395288" y="101866"/>
            <a:ext cx="1757362" cy="720989"/>
          </a:xfrm>
        </p:spPr>
        <p:txBody>
          <a:bodyPr/>
          <a:lstStyle/>
          <a:p>
            <a:r>
              <a:rPr lang="zh-CN" altLang="en-US" smtClean="0"/>
              <a:t>目录</a:t>
            </a:r>
          </a:p>
        </p:txBody>
      </p:sp>
      <p:sp>
        <p:nvSpPr>
          <p:cNvPr id="6" name="十边形 5">
            <a:hlinkClick r:id="rId3" action="ppaction://hlinksldjump"/>
          </p:cNvPr>
          <p:cNvSpPr/>
          <p:nvPr/>
        </p:nvSpPr>
        <p:spPr>
          <a:xfrm>
            <a:off x="323529" y="903263"/>
            <a:ext cx="576263" cy="420688"/>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t>1</a:t>
            </a:r>
            <a:endParaRPr lang="zh-CN" altLang="en-US" sz="2000" dirty="0"/>
          </a:p>
        </p:txBody>
      </p:sp>
      <p:sp>
        <p:nvSpPr>
          <p:cNvPr id="16389" name="标题 3"/>
          <p:cNvSpPr txBox="1">
            <a:spLocks/>
          </p:cNvSpPr>
          <p:nvPr/>
        </p:nvSpPr>
        <p:spPr bwMode="auto">
          <a:xfrm>
            <a:off x="1044477" y="847163"/>
            <a:ext cx="7344816" cy="5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lang="zh-CN" altLang="zh-CN" sz="2800" dirty="0">
                <a:latin typeface="黑体" panose="02010609060101010101" pitchFamily="49" charset="-122"/>
                <a:ea typeface="黑体" panose="02010609060101010101" pitchFamily="49" charset="-122"/>
                <a:hlinkClick r:id="rId3" action="ppaction://hlinksldjump"/>
              </a:rPr>
              <a:t>模块</a:t>
            </a:r>
            <a:r>
              <a:rPr lang="en-US" altLang="zh-CN" sz="2800" dirty="0" smtClean="0">
                <a:latin typeface="黑体" panose="02010609060101010101" pitchFamily="49" charset="-122"/>
                <a:ea typeface="黑体" panose="02010609060101010101" pitchFamily="49" charset="-122"/>
                <a:hlinkClick r:id="rId3" action="ppaction://hlinksldjump"/>
              </a:rPr>
              <a:t>1 </a:t>
            </a:r>
            <a:r>
              <a:rPr lang="zh-CN" altLang="en-US" sz="2800" dirty="0" smtClean="0">
                <a:latin typeface="黑体" panose="02010609060101010101" pitchFamily="49" charset="-122"/>
                <a:ea typeface="黑体" panose="02010609060101010101" pitchFamily="49" charset="-122"/>
                <a:hlinkClick r:id="rId3" action="ppaction://hlinksldjump"/>
              </a:rPr>
              <a:t>学习目标</a:t>
            </a:r>
            <a:endParaRPr lang="zh-CN" altLang="en-US" sz="2800" dirty="0">
              <a:latin typeface="黑体" panose="02010609060101010101" pitchFamily="49" charset="-122"/>
              <a:ea typeface="黑体" panose="02010609060101010101" pitchFamily="49" charset="-122"/>
            </a:endParaRPr>
          </a:p>
        </p:txBody>
      </p:sp>
      <p:sp>
        <p:nvSpPr>
          <p:cNvPr id="12" name="十边形 11">
            <a:hlinkClick r:id="" action="ppaction://noaction"/>
          </p:cNvPr>
          <p:cNvSpPr/>
          <p:nvPr/>
        </p:nvSpPr>
        <p:spPr>
          <a:xfrm>
            <a:off x="323529" y="1563625"/>
            <a:ext cx="576263" cy="420688"/>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t>2</a:t>
            </a:r>
            <a:endParaRPr lang="zh-CN" altLang="en-US" sz="2000" dirty="0"/>
          </a:p>
        </p:txBody>
      </p:sp>
      <p:sp>
        <p:nvSpPr>
          <p:cNvPr id="16391" name="标题 3"/>
          <p:cNvSpPr txBox="1">
            <a:spLocks/>
          </p:cNvSpPr>
          <p:nvPr/>
        </p:nvSpPr>
        <p:spPr bwMode="auto">
          <a:xfrm>
            <a:off x="1044478" y="1507237"/>
            <a:ext cx="7344145" cy="5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lang="zh-CN" altLang="zh-CN" sz="2800" dirty="0">
                <a:latin typeface="黑体" panose="02010609060101010101" pitchFamily="49" charset="-122"/>
                <a:ea typeface="黑体" panose="02010609060101010101" pitchFamily="49" charset="-122"/>
                <a:hlinkClick r:id="" action="ppaction://noaction"/>
              </a:rPr>
              <a:t>模块</a:t>
            </a:r>
            <a:r>
              <a:rPr lang="en-US" altLang="zh-CN" sz="2800" dirty="0" smtClean="0">
                <a:latin typeface="黑体" panose="02010609060101010101" pitchFamily="49" charset="-122"/>
                <a:ea typeface="黑体" panose="02010609060101010101" pitchFamily="49" charset="-122"/>
                <a:hlinkClick r:id="" action="ppaction://noaction"/>
              </a:rPr>
              <a:t>2 </a:t>
            </a:r>
            <a:r>
              <a:rPr lang="zh-CN" altLang="en-US" sz="2800" dirty="0" smtClean="0">
                <a:latin typeface="黑体" panose="02010609060101010101" pitchFamily="49" charset="-122"/>
                <a:ea typeface="黑体" panose="02010609060101010101" pitchFamily="49" charset="-122"/>
                <a:hlinkClick r:id="" action="ppaction://noaction"/>
              </a:rPr>
              <a:t>工作任务</a:t>
            </a:r>
            <a:endParaRPr lang="zh-CN" altLang="en-US" sz="2800" dirty="0">
              <a:latin typeface="黑体" panose="02010609060101010101" pitchFamily="49" charset="-122"/>
              <a:ea typeface="黑体" panose="02010609060101010101" pitchFamily="49" charset="-122"/>
            </a:endParaRPr>
          </a:p>
        </p:txBody>
      </p:sp>
      <p:sp>
        <p:nvSpPr>
          <p:cNvPr id="14" name="十边形 13">
            <a:hlinkClick r:id="" action="ppaction://noaction"/>
          </p:cNvPr>
          <p:cNvSpPr/>
          <p:nvPr/>
        </p:nvSpPr>
        <p:spPr>
          <a:xfrm>
            <a:off x="323529" y="2223699"/>
            <a:ext cx="576263" cy="420688"/>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t>3</a:t>
            </a:r>
            <a:endParaRPr lang="zh-CN" altLang="en-US" sz="2000" dirty="0"/>
          </a:p>
        </p:txBody>
      </p:sp>
      <p:sp>
        <p:nvSpPr>
          <p:cNvPr id="16393" name="标题 3"/>
          <p:cNvSpPr txBox="1">
            <a:spLocks/>
          </p:cNvSpPr>
          <p:nvPr/>
        </p:nvSpPr>
        <p:spPr bwMode="auto">
          <a:xfrm>
            <a:off x="1044479" y="2767666"/>
            <a:ext cx="7344814" cy="5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zh-CN" sz="2800" dirty="0">
                <a:latin typeface="黑体" panose="02010609060101010101" pitchFamily="49" charset="-122"/>
                <a:ea typeface="黑体" panose="02010609060101010101" pitchFamily="49" charset="-122"/>
                <a:hlinkClick r:id="" action="ppaction://noaction"/>
              </a:rPr>
              <a:t>模块</a:t>
            </a:r>
            <a:r>
              <a:rPr lang="en-US" altLang="zh-CN" sz="2800" dirty="0" smtClean="0">
                <a:latin typeface="黑体" panose="02010609060101010101" pitchFamily="49" charset="-122"/>
                <a:ea typeface="黑体" panose="02010609060101010101" pitchFamily="49" charset="-122"/>
                <a:hlinkClick r:id="" action="ppaction://noaction"/>
              </a:rPr>
              <a:t>4 </a:t>
            </a:r>
            <a:r>
              <a:rPr lang="zh-CN" altLang="en-US" sz="2800" dirty="0" smtClean="0">
                <a:latin typeface="黑体" panose="02010609060101010101" pitchFamily="49" charset="-122"/>
                <a:ea typeface="黑体" panose="02010609060101010101" pitchFamily="49" charset="-122"/>
                <a:hlinkClick r:id="" action="ppaction://noaction"/>
              </a:rPr>
              <a:t>问题探究</a:t>
            </a:r>
            <a:endParaRPr lang="zh-CN" altLang="zh-CN" sz="2800" dirty="0">
              <a:latin typeface="黑体" panose="02010609060101010101" pitchFamily="49" charset="-122"/>
              <a:ea typeface="黑体" panose="02010609060101010101" pitchFamily="49" charset="-122"/>
            </a:endParaRPr>
          </a:p>
        </p:txBody>
      </p:sp>
      <p:sp>
        <p:nvSpPr>
          <p:cNvPr id="16" name="十边形 15">
            <a:hlinkClick r:id="" action="ppaction://noaction"/>
          </p:cNvPr>
          <p:cNvSpPr/>
          <p:nvPr/>
        </p:nvSpPr>
        <p:spPr>
          <a:xfrm>
            <a:off x="323529" y="2883772"/>
            <a:ext cx="576263" cy="420688"/>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t>4</a:t>
            </a:r>
            <a:endParaRPr lang="zh-CN" altLang="en-US" sz="2000" dirty="0"/>
          </a:p>
        </p:txBody>
      </p:sp>
      <p:sp>
        <p:nvSpPr>
          <p:cNvPr id="18" name="十边形 17">
            <a:hlinkClick r:id="" action="ppaction://noaction"/>
          </p:cNvPr>
          <p:cNvSpPr/>
          <p:nvPr/>
        </p:nvSpPr>
        <p:spPr>
          <a:xfrm>
            <a:off x="323529" y="3542234"/>
            <a:ext cx="576263" cy="420688"/>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t>5</a:t>
            </a:r>
            <a:endParaRPr lang="zh-CN" altLang="en-US" sz="2000" dirty="0"/>
          </a:p>
        </p:txBody>
      </p:sp>
      <p:sp>
        <p:nvSpPr>
          <p:cNvPr id="16397" name="标题 3"/>
          <p:cNvSpPr txBox="1">
            <a:spLocks/>
          </p:cNvSpPr>
          <p:nvPr/>
        </p:nvSpPr>
        <p:spPr bwMode="auto">
          <a:xfrm>
            <a:off x="1044479" y="3428773"/>
            <a:ext cx="7344815" cy="56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zh-CN" sz="2800" dirty="0">
                <a:latin typeface="黑体" panose="02010609060101010101" pitchFamily="49" charset="-122"/>
                <a:ea typeface="黑体" panose="02010609060101010101" pitchFamily="49" charset="-122"/>
                <a:hlinkClick r:id="" action="ppaction://noaction"/>
              </a:rPr>
              <a:t>模块</a:t>
            </a:r>
            <a:r>
              <a:rPr lang="en-US" altLang="zh-CN" sz="2800" dirty="0" smtClean="0">
                <a:latin typeface="黑体" panose="02010609060101010101" pitchFamily="49" charset="-122"/>
                <a:ea typeface="黑体" panose="02010609060101010101" pitchFamily="49" charset="-122"/>
                <a:hlinkClick r:id="" action="ppaction://noaction"/>
              </a:rPr>
              <a:t>5 </a:t>
            </a:r>
            <a:r>
              <a:rPr lang="zh-CN" altLang="en-US" sz="2800" dirty="0" smtClean="0">
                <a:latin typeface="黑体" panose="02010609060101010101" pitchFamily="49" charset="-122"/>
                <a:ea typeface="黑体" panose="02010609060101010101" pitchFamily="49" charset="-122"/>
                <a:hlinkClick r:id="" action="ppaction://noaction"/>
              </a:rPr>
              <a:t>知识拓展</a:t>
            </a:r>
            <a:endParaRPr lang="zh-CN" altLang="en-US" sz="2800" dirty="0">
              <a:latin typeface="黑体" panose="02010609060101010101" pitchFamily="49" charset="-122"/>
              <a:ea typeface="黑体" panose="02010609060101010101" pitchFamily="49" charset="-122"/>
            </a:endParaRPr>
          </a:p>
        </p:txBody>
      </p:sp>
      <p:cxnSp>
        <p:nvCxnSpPr>
          <p:cNvPr id="23" name="直接连接符 22"/>
          <p:cNvCxnSpPr/>
          <p:nvPr/>
        </p:nvCxnSpPr>
        <p:spPr>
          <a:xfrm>
            <a:off x="1116485" y="1387450"/>
            <a:ext cx="7200000" cy="0"/>
          </a:xfrm>
          <a:prstGeom prst="line">
            <a:avLst/>
          </a:prstGeom>
          <a:ln w="19050" cmpd="dbl"/>
        </p:spPr>
        <p:style>
          <a:lnRef idx="1">
            <a:schemeClr val="accent1"/>
          </a:lnRef>
          <a:fillRef idx="0">
            <a:schemeClr val="accent1"/>
          </a:fillRef>
          <a:effectRef idx="0">
            <a:schemeClr val="accent1"/>
          </a:effectRef>
          <a:fontRef idx="minor">
            <a:schemeClr val="tx1"/>
          </a:fontRef>
        </p:style>
      </p:cxnSp>
      <p:sp>
        <p:nvSpPr>
          <p:cNvPr id="19" name="十边形 18">
            <a:hlinkClick r:id="" action="ppaction://noaction"/>
          </p:cNvPr>
          <p:cNvSpPr/>
          <p:nvPr/>
        </p:nvSpPr>
        <p:spPr>
          <a:xfrm>
            <a:off x="324199" y="4202307"/>
            <a:ext cx="576263" cy="420688"/>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smtClean="0"/>
              <a:t>6</a:t>
            </a:r>
            <a:endParaRPr lang="zh-CN" altLang="en-US" sz="2000" dirty="0"/>
          </a:p>
        </p:txBody>
      </p:sp>
      <p:sp>
        <p:nvSpPr>
          <p:cNvPr id="20" name="标题 3"/>
          <p:cNvSpPr txBox="1">
            <a:spLocks/>
          </p:cNvSpPr>
          <p:nvPr/>
        </p:nvSpPr>
        <p:spPr bwMode="auto">
          <a:xfrm>
            <a:off x="1044479" y="4117641"/>
            <a:ext cx="7344815" cy="56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zh-CN" sz="2800" dirty="0">
                <a:latin typeface="黑体" panose="02010609060101010101" pitchFamily="49" charset="-122"/>
                <a:ea typeface="黑体" panose="02010609060101010101" pitchFamily="49" charset="-122"/>
                <a:hlinkClick r:id="" action="ppaction://noaction"/>
              </a:rPr>
              <a:t>模块</a:t>
            </a:r>
            <a:r>
              <a:rPr lang="en-US" altLang="zh-CN" sz="2800" dirty="0" smtClean="0">
                <a:latin typeface="黑体" panose="02010609060101010101" pitchFamily="49" charset="-122"/>
                <a:ea typeface="黑体" panose="02010609060101010101" pitchFamily="49" charset="-122"/>
                <a:hlinkClick r:id="" action="ppaction://noaction"/>
              </a:rPr>
              <a:t>6 </a:t>
            </a:r>
            <a:r>
              <a:rPr lang="zh-CN" altLang="en-US" sz="2800" dirty="0" smtClean="0">
                <a:latin typeface="黑体" panose="02010609060101010101" pitchFamily="49" charset="-122"/>
                <a:ea typeface="黑体" panose="02010609060101010101" pitchFamily="49" charset="-122"/>
                <a:hlinkClick r:id="" action="ppaction://noaction"/>
              </a:rPr>
              <a:t>评价反馈</a:t>
            </a:r>
            <a:endParaRPr lang="zh-CN" altLang="zh-CN" sz="2800" dirty="0">
              <a:latin typeface="黑体" panose="02010609060101010101" pitchFamily="49" charset="-122"/>
              <a:ea typeface="黑体" panose="02010609060101010101" pitchFamily="49" charset="-122"/>
            </a:endParaRPr>
          </a:p>
        </p:txBody>
      </p:sp>
      <p:sp>
        <p:nvSpPr>
          <p:cNvPr id="24" name="标题 3"/>
          <p:cNvSpPr txBox="1">
            <a:spLocks/>
          </p:cNvSpPr>
          <p:nvPr/>
        </p:nvSpPr>
        <p:spPr bwMode="auto">
          <a:xfrm>
            <a:off x="1044478" y="2137420"/>
            <a:ext cx="7344815" cy="5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lang="zh-CN" altLang="zh-CN" sz="2800" dirty="0">
                <a:latin typeface="黑体" panose="02010609060101010101" pitchFamily="49" charset="-122"/>
                <a:ea typeface="黑体" panose="02010609060101010101" pitchFamily="49" charset="-122"/>
                <a:hlinkClick r:id="" action="ppaction://noaction"/>
              </a:rPr>
              <a:t>模块</a:t>
            </a:r>
            <a:r>
              <a:rPr lang="en-US" altLang="zh-CN" sz="2800" dirty="0" smtClean="0">
                <a:latin typeface="黑体" panose="02010609060101010101" pitchFamily="49" charset="-122"/>
                <a:ea typeface="黑体" panose="02010609060101010101" pitchFamily="49" charset="-122"/>
                <a:hlinkClick r:id="" action="ppaction://noaction"/>
              </a:rPr>
              <a:t>3 </a:t>
            </a:r>
            <a:r>
              <a:rPr lang="zh-CN" altLang="en-US" sz="2800" dirty="0" smtClean="0">
                <a:latin typeface="黑体" panose="02010609060101010101" pitchFamily="49" charset="-122"/>
                <a:ea typeface="黑体" panose="02010609060101010101" pitchFamily="49" charset="-122"/>
                <a:hlinkClick r:id="" action="ppaction://noaction"/>
              </a:rPr>
              <a:t>实践操作</a:t>
            </a:r>
            <a:endParaRPr lang="zh-CN" altLang="zh-CN" sz="2800" dirty="0">
              <a:latin typeface="黑体" panose="02010609060101010101" pitchFamily="49" charset="-122"/>
              <a:ea typeface="黑体" panose="02010609060101010101" pitchFamily="49" charset="-122"/>
            </a:endParaRPr>
          </a:p>
        </p:txBody>
      </p:sp>
      <p:cxnSp>
        <p:nvCxnSpPr>
          <p:cNvPr id="25" name="直接连接符 24"/>
          <p:cNvCxnSpPr/>
          <p:nvPr/>
        </p:nvCxnSpPr>
        <p:spPr>
          <a:xfrm>
            <a:off x="1116485" y="2047813"/>
            <a:ext cx="7200000"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16486" y="2644386"/>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16486" y="3304459"/>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1116486" y="3962921"/>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1116486" y="4622994"/>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sp>
        <p:nvSpPr>
          <p:cNvPr id="22" name="十边形 21">
            <a:hlinkClick r:id="" action="ppaction://noaction"/>
          </p:cNvPr>
          <p:cNvSpPr/>
          <p:nvPr/>
        </p:nvSpPr>
        <p:spPr>
          <a:xfrm>
            <a:off x="323529" y="4862380"/>
            <a:ext cx="576263" cy="420688"/>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t>7</a:t>
            </a:r>
            <a:endParaRPr lang="zh-CN" altLang="en-US" sz="2000" dirty="0"/>
          </a:p>
        </p:txBody>
      </p:sp>
      <p:sp>
        <p:nvSpPr>
          <p:cNvPr id="28" name="标题 3"/>
          <p:cNvSpPr txBox="1">
            <a:spLocks/>
          </p:cNvSpPr>
          <p:nvPr/>
        </p:nvSpPr>
        <p:spPr bwMode="auto">
          <a:xfrm>
            <a:off x="1043809" y="4777714"/>
            <a:ext cx="7344815" cy="56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zh-CN" sz="2800" dirty="0" smtClean="0">
                <a:latin typeface="黑体" panose="02010609060101010101" pitchFamily="49" charset="-122"/>
                <a:ea typeface="黑体" panose="02010609060101010101" pitchFamily="49" charset="-122"/>
                <a:hlinkClick r:id="" action="ppaction://noaction"/>
              </a:rPr>
              <a:t>模块</a:t>
            </a:r>
            <a:r>
              <a:rPr lang="en-US" altLang="zh-CN" sz="2800" dirty="0" smtClean="0">
                <a:latin typeface="黑体" panose="02010609060101010101" pitchFamily="49" charset="-122"/>
                <a:ea typeface="黑体" panose="02010609060101010101" pitchFamily="49" charset="-122"/>
                <a:hlinkClick r:id="" action="ppaction://noaction"/>
              </a:rPr>
              <a:t>7 </a:t>
            </a:r>
            <a:r>
              <a:rPr lang="zh-CN" altLang="en-US" sz="2800" dirty="0" smtClean="0">
                <a:latin typeface="黑体" panose="02010609060101010101" pitchFamily="49" charset="-122"/>
                <a:ea typeface="黑体" panose="02010609060101010101" pitchFamily="49" charset="-122"/>
                <a:hlinkClick r:id="" action="ppaction://noaction"/>
              </a:rPr>
              <a:t>练习与思考题</a:t>
            </a:r>
            <a:endParaRPr lang="zh-CN" altLang="zh-CN" sz="2800" dirty="0">
              <a:latin typeface="黑体" panose="02010609060101010101" pitchFamily="49" charset="-122"/>
              <a:ea typeface="黑体" panose="02010609060101010101" pitchFamily="49" charset="-122"/>
            </a:endParaRPr>
          </a:p>
        </p:txBody>
      </p:sp>
      <p:cxnSp>
        <p:nvCxnSpPr>
          <p:cNvPr id="29" name="直接连接符 28"/>
          <p:cNvCxnSpPr/>
          <p:nvPr/>
        </p:nvCxnSpPr>
        <p:spPr>
          <a:xfrm flipV="1">
            <a:off x="1115816" y="5283068"/>
            <a:ext cx="7200601" cy="0"/>
          </a:xfrm>
          <a:prstGeom prst="line">
            <a:avLst/>
          </a:prstGeom>
          <a:ln w="19050" cmpd="dbl"/>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51149" y1="4587" x2="54598" y2="9633"/>
                        <a14:foregroundMark x1="27011" y1="72018" x2="22414" y2="80275"/>
                        <a14:foregroundMark x1="21839" y1="79358" x2="27011" y2="72936"/>
                        <a14:foregroundMark x1="3448" y1="62385" x2="8046" y2="58257"/>
                        <a14:foregroundMark x1="47701" y1="3211" x2="36207" y2="5963"/>
                        <a14:foregroundMark x1="86207" y1="20183" x2="74713" y2="27523"/>
                        <a14:backgroundMark x1="44253" y1="69725" x2="39655" y2="83028"/>
                        <a14:backgroundMark x1="64943" y1="45872" x2="74138" y2="69266"/>
                        <a14:backgroundMark x1="68391" y1="60550" x2="60920" y2="75688"/>
                        <a14:backgroundMark x1="62644" y1="43578" x2="75862" y2="43119"/>
                        <a14:backgroundMark x1="90805" y1="27064" x2="78736" y2="39908"/>
                        <a14:backgroundMark x1="63793" y1="30275" x2="83333" y2="16514"/>
                        <a14:backgroundMark x1="90230" y1="20642" x2="91954" y2="19725"/>
                        <a14:backgroundMark x1="60920" y1="31651" x2="55172" y2="22018"/>
                        <a14:backgroundMark x1="55747" y1="30275" x2="54023" y2="24312"/>
                        <a14:backgroundMark x1="55747" y1="19725" x2="62069" y2="12385"/>
                        <a14:backgroundMark x1="58621" y1="12844" x2="56897" y2="0"/>
                        <a14:backgroundMark x1="56322" y1="5505" x2="51724" y2="0"/>
                        <a14:backgroundMark x1="30460" y1="4128" x2="35057" y2="459"/>
                        <a14:backgroundMark x1="55172" y1="6422" x2="49425" y2="459"/>
                        <a14:backgroundMark x1="31034" y1="6422" x2="37356" y2="1376"/>
                        <a14:backgroundMark x1="43678" y1="1835" x2="36782" y2="1376"/>
                        <a14:backgroundMark x1="30460" y1="7339" x2="29885" y2="11468"/>
                        <a14:backgroundMark x1="31034" y1="12844" x2="28161" y2="9174"/>
                        <a14:backgroundMark x1="35632" y1="27982" x2="27586" y2="19725"/>
                        <a14:backgroundMark x1="32759" y1="31651" x2="9770" y2="39908"/>
                        <a14:backgroundMark x1="8046" y1="44495" x2="3448" y2="51835"/>
                        <a14:backgroundMark x1="29885" y1="45413" x2="16667" y2="74771"/>
                        <a14:backgroundMark x1="22414" y1="76606" x2="12069" y2="82569"/>
                        <a14:backgroundMark x1="23563" y1="72018" x2="20115" y2="77523"/>
                        <a14:backgroundMark x1="24713" y1="74312" x2="21264" y2="77523"/>
                        <a14:backgroundMark x1="5747" y1="64679" x2="1149" y2="6330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020272" y="3522594"/>
            <a:ext cx="2088232" cy="2179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903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3"/>
          <p:cNvSpPr>
            <a:spLocks noGrp="1"/>
          </p:cNvSpPr>
          <p:nvPr>
            <p:ph type="ctrTitle"/>
          </p:nvPr>
        </p:nvSpPr>
        <p:spPr>
          <a:xfrm>
            <a:off x="395288" y="101866"/>
            <a:ext cx="1757362" cy="720989"/>
          </a:xfrm>
        </p:spPr>
        <p:txBody>
          <a:bodyPr/>
          <a:lstStyle/>
          <a:p>
            <a:r>
              <a:rPr lang="zh-CN" altLang="en-US" dirty="0" smtClean="0"/>
              <a:t>模块</a:t>
            </a:r>
            <a:r>
              <a:rPr lang="en-US" altLang="zh-CN" dirty="0" smtClean="0"/>
              <a:t>1</a:t>
            </a:r>
            <a:endParaRPr lang="zh-CN" altLang="en-US" dirty="0" smtClean="0"/>
          </a:p>
        </p:txBody>
      </p:sp>
      <p:sp>
        <p:nvSpPr>
          <p:cNvPr id="16387" name="副标题 4"/>
          <p:cNvSpPr>
            <a:spLocks noGrp="1"/>
          </p:cNvSpPr>
          <p:nvPr>
            <p:ph type="subTitle" idx="1"/>
          </p:nvPr>
        </p:nvSpPr>
        <p:spPr>
          <a:xfrm>
            <a:off x="2279650" y="96574"/>
            <a:ext cx="6408738" cy="720989"/>
          </a:xfrm>
        </p:spPr>
        <p:txBody>
          <a:bodyPr/>
          <a:lstStyle/>
          <a:p>
            <a:pPr>
              <a:spcBef>
                <a:spcPct val="0"/>
              </a:spcBef>
            </a:pPr>
            <a:r>
              <a:rPr lang="zh-CN" altLang="en-US" dirty="0" smtClean="0"/>
              <a:t>学习目标</a:t>
            </a:r>
            <a:endParaRPr lang="zh-CN" altLang="en-US" dirty="0"/>
          </a:p>
        </p:txBody>
      </p:sp>
      <p:sp>
        <p:nvSpPr>
          <p:cNvPr id="16389" name="标题 3"/>
          <p:cNvSpPr txBox="1">
            <a:spLocks/>
          </p:cNvSpPr>
          <p:nvPr/>
        </p:nvSpPr>
        <p:spPr bwMode="auto">
          <a:xfrm>
            <a:off x="1115616" y="1674101"/>
            <a:ext cx="7344816" cy="5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Clr>
                <a:srgbClr val="21306A"/>
              </a:buClr>
              <a:buNone/>
            </a:pPr>
            <a:r>
              <a:rPr lang="zh-CN" altLang="zh-CN" dirty="0">
                <a:latin typeface="黑体" panose="02010609060101010101" pitchFamily="49" charset="-122"/>
                <a:ea typeface="黑体" panose="02010609060101010101" pitchFamily="49" charset="-122"/>
                <a:hlinkClick r:id="rId3" action="ppaction://hlinksldjump"/>
              </a:rPr>
              <a:t>一</a:t>
            </a:r>
            <a:r>
              <a:rPr lang="zh-CN" altLang="zh-CN" dirty="0" smtClean="0">
                <a:latin typeface="黑体" panose="02010609060101010101" pitchFamily="49" charset="-122"/>
                <a:ea typeface="黑体" panose="02010609060101010101" pitchFamily="49" charset="-122"/>
                <a:hlinkClick r:id="rId3" action="ppaction://hlinksldjump"/>
              </a:rPr>
              <a:t>、</a:t>
            </a:r>
            <a:r>
              <a:rPr lang="zh-CN" altLang="en-US" dirty="0" smtClean="0">
                <a:latin typeface="黑体" panose="02010609060101010101" pitchFamily="49" charset="-122"/>
                <a:ea typeface="黑体" panose="02010609060101010101" pitchFamily="49" charset="-122"/>
                <a:hlinkClick r:id="rId3" action="ppaction://hlinksldjump"/>
              </a:rPr>
              <a:t>掌握工业机器人码垛的基本知识</a:t>
            </a:r>
            <a:endParaRPr lang="en-US" altLang="zh-CN" dirty="0">
              <a:latin typeface="黑体" panose="02010609060101010101" pitchFamily="49" charset="-122"/>
              <a:ea typeface="黑体" panose="02010609060101010101" pitchFamily="49" charset="-122"/>
            </a:endParaRPr>
          </a:p>
        </p:txBody>
      </p:sp>
      <p:sp>
        <p:nvSpPr>
          <p:cNvPr id="16391" name="标题 3"/>
          <p:cNvSpPr txBox="1">
            <a:spLocks/>
          </p:cNvSpPr>
          <p:nvPr/>
        </p:nvSpPr>
        <p:spPr bwMode="auto">
          <a:xfrm>
            <a:off x="1136712" y="2625880"/>
            <a:ext cx="7344145" cy="5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Clr>
                <a:srgbClr val="21306A"/>
              </a:buClr>
              <a:buNone/>
            </a:pPr>
            <a:r>
              <a:rPr lang="zh-CN" altLang="en-US" dirty="0">
                <a:latin typeface="黑体" panose="02010609060101010101" pitchFamily="49" charset="-122"/>
                <a:ea typeface="黑体" panose="02010609060101010101" pitchFamily="49" charset="-122"/>
                <a:hlinkClick r:id="rId4" action="ppaction://hlinksldjump"/>
              </a:rPr>
              <a:t>二</a:t>
            </a:r>
            <a:r>
              <a:rPr lang="zh-CN" altLang="zh-CN" dirty="0" smtClean="0">
                <a:latin typeface="黑体" panose="02010609060101010101" pitchFamily="49" charset="-122"/>
                <a:ea typeface="黑体" panose="02010609060101010101" pitchFamily="49" charset="-122"/>
                <a:hlinkClick r:id="rId4" action="ppaction://hlinksldjump"/>
              </a:rPr>
              <a:t>、</a:t>
            </a:r>
            <a:r>
              <a:rPr lang="zh-CN" altLang="en-US" dirty="0" smtClean="0">
                <a:solidFill>
                  <a:srgbClr val="FF0000"/>
                </a:solidFill>
                <a:latin typeface="黑体" panose="02010609060101010101" pitchFamily="49" charset="-122"/>
                <a:ea typeface="黑体" panose="02010609060101010101" pitchFamily="49" charset="-122"/>
                <a:hlinkClick r:id="rId3" action="ppaction://hlinksldjump"/>
              </a:rPr>
              <a:t>掌握工业机器人</a:t>
            </a:r>
            <a:r>
              <a:rPr lang="zh-CN" altLang="en-US" dirty="0" smtClean="0">
                <a:latin typeface="黑体" panose="02010609060101010101" pitchFamily="49" charset="-122"/>
                <a:ea typeface="黑体" panose="02010609060101010101" pitchFamily="49" charset="-122"/>
                <a:hlinkClick r:id="rId3" action="ppaction://hlinksldjump"/>
              </a:rPr>
              <a:t>码垛</a:t>
            </a:r>
            <a:r>
              <a:rPr lang="zh-CN" altLang="en-US" dirty="0" smtClean="0">
                <a:solidFill>
                  <a:srgbClr val="FF0000"/>
                </a:solidFill>
                <a:latin typeface="黑体" panose="02010609060101010101" pitchFamily="49" charset="-122"/>
                <a:ea typeface="黑体" panose="02010609060101010101" pitchFamily="49" charset="-122"/>
                <a:hlinkClick r:id="rId4" action="ppaction://hlinksldjump"/>
              </a:rPr>
              <a:t>的特点</a:t>
            </a:r>
            <a:endParaRPr lang="en-US" altLang="zh-CN" u="sng" dirty="0">
              <a:solidFill>
                <a:srgbClr val="FF0000"/>
              </a:solidFill>
              <a:latin typeface="黑体" panose="02010609060101010101" pitchFamily="49" charset="-122"/>
              <a:ea typeface="黑体" panose="02010609060101010101" pitchFamily="49" charset="-122"/>
            </a:endParaRPr>
          </a:p>
        </p:txBody>
      </p:sp>
      <p:sp>
        <p:nvSpPr>
          <p:cNvPr id="24" name="标题 3"/>
          <p:cNvSpPr txBox="1">
            <a:spLocks/>
          </p:cNvSpPr>
          <p:nvPr/>
        </p:nvSpPr>
        <p:spPr bwMode="auto">
          <a:xfrm>
            <a:off x="1163284" y="3651786"/>
            <a:ext cx="7344815" cy="5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ts val="600"/>
              </a:spcBef>
              <a:buClr>
                <a:srgbClr val="21306A"/>
              </a:buClr>
              <a:buFontTx/>
              <a:buNone/>
            </a:pPr>
            <a:r>
              <a:rPr lang="zh-CN" altLang="en-US" dirty="0" smtClean="0">
                <a:latin typeface="黑体" panose="02010609060101010101" pitchFamily="49" charset="-122"/>
                <a:ea typeface="黑体" panose="02010609060101010101" pitchFamily="49" charset="-122"/>
                <a:hlinkClick r:id="rId5" action="ppaction://hlinksldjump"/>
              </a:rPr>
              <a:t>三</a:t>
            </a:r>
            <a:r>
              <a:rPr lang="zh-CN" altLang="zh-CN" dirty="0" smtClean="0">
                <a:latin typeface="黑体" panose="02010609060101010101" pitchFamily="49" charset="-122"/>
                <a:ea typeface="黑体" panose="02010609060101010101" pitchFamily="49" charset="-122"/>
                <a:hlinkClick r:id="rId5" action="ppaction://hlinksldjump"/>
              </a:rPr>
              <a:t>、</a:t>
            </a:r>
            <a:r>
              <a:rPr lang="zh-CN" altLang="en-US" dirty="0" smtClean="0">
                <a:latin typeface="黑体" panose="02010609060101010101" pitchFamily="49" charset="-122"/>
                <a:ea typeface="黑体" panose="02010609060101010101" pitchFamily="49" charset="-122"/>
                <a:hlinkClick r:id="rId5" action="ppaction://hlinksldjump"/>
              </a:rPr>
              <a:t>掌握工业机器人</a:t>
            </a:r>
            <a:r>
              <a:rPr lang="zh-CN" altLang="en-US" dirty="0" smtClean="0">
                <a:latin typeface="黑体" panose="02010609060101010101" pitchFamily="49" charset="-122"/>
                <a:ea typeface="黑体" panose="02010609060101010101" pitchFamily="49" charset="-122"/>
                <a:hlinkClick r:id="rId3" action="ppaction://hlinksldjump"/>
              </a:rPr>
              <a:t>码垛</a:t>
            </a:r>
            <a:r>
              <a:rPr lang="zh-CN" altLang="en-US" dirty="0">
                <a:solidFill>
                  <a:srgbClr val="FF0000"/>
                </a:solidFill>
                <a:latin typeface="黑体" panose="02010609060101010101" pitchFamily="49" charset="-122"/>
                <a:ea typeface="黑体" panose="02010609060101010101" pitchFamily="49" charset="-122"/>
                <a:hlinkClick r:id="rId4" action="ppaction://hlinksldjump"/>
              </a:rPr>
              <a:t>的</a:t>
            </a:r>
            <a:r>
              <a:rPr lang="zh-CN" altLang="en-US" dirty="0" smtClean="0">
                <a:latin typeface="黑体" panose="02010609060101010101" pitchFamily="49" charset="-122"/>
                <a:ea typeface="黑体" panose="02010609060101010101" pitchFamily="49" charset="-122"/>
                <a:hlinkClick r:id="rId5" action="ppaction://hlinksldjump"/>
              </a:rPr>
              <a:t>编程方法</a:t>
            </a:r>
            <a:endParaRPr lang="en-US" altLang="zh-CN" dirty="0">
              <a:latin typeface="黑体" panose="02010609060101010101" pitchFamily="49" charset="-122"/>
              <a:ea typeface="黑体" panose="02010609060101010101" pitchFamily="49" charset="-122"/>
            </a:endParaRPr>
          </a:p>
        </p:txBody>
      </p:sp>
      <p:pic>
        <p:nvPicPr>
          <p:cNvPr id="4098" name="Picture 2">
            <a:hlinkClick r:id="rId6" action="ppaction://hlinksldjump"/>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763" b="89313" l="9559" r="89706">
                        <a14:foregroundMark x1="52206" y1="6870" x2="69118" y2="17557"/>
                        <a14:foregroundMark x1="50000" y1="6107" x2="55147" y2="9160"/>
                        <a14:foregroundMark x1="52206" y1="10687" x2="63971" y2="14504"/>
                        <a14:backgroundMark x1="53676" y1="13740" x2="62500" y2="17557"/>
                      </a14:backgroundRemoval>
                    </a14:imgEffect>
                  </a14:imgLayer>
                </a14:imgProps>
              </a:ext>
              <a:ext uri="{28A0092B-C50C-407E-A947-70E740481C1C}">
                <a14:useLocalDpi xmlns:a14="http://schemas.microsoft.com/office/drawing/2010/main" val="0"/>
              </a:ext>
            </a:extLst>
          </a:blip>
          <a:srcRect/>
          <a:stretch>
            <a:fillRect/>
          </a:stretch>
        </p:blipFill>
        <p:spPr bwMode="auto">
          <a:xfrm>
            <a:off x="7380684" y="4457981"/>
            <a:ext cx="1295400" cy="103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7060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2</a:t>
            </a:r>
            <a:endParaRPr lang="zh-CN" altLang="en-US" dirty="0" smtClean="0"/>
          </a:p>
        </p:txBody>
      </p:sp>
      <p:sp>
        <p:nvSpPr>
          <p:cNvPr id="10245" name="副标题 2"/>
          <p:cNvSpPr>
            <a:spLocks noGrp="1"/>
          </p:cNvSpPr>
          <p:nvPr>
            <p:ph type="subTitle" idx="1"/>
          </p:nvPr>
        </p:nvSpPr>
        <p:spPr>
          <a:xfrm>
            <a:off x="2152651" y="96574"/>
            <a:ext cx="6596063" cy="720989"/>
          </a:xfrm>
        </p:spPr>
        <p:txBody>
          <a:bodyPr/>
          <a:lstStyle/>
          <a:p>
            <a:pPr>
              <a:spcBef>
                <a:spcPct val="0"/>
              </a:spcBef>
            </a:pPr>
            <a:r>
              <a:rPr lang="zh-CN" altLang="en-US" dirty="0"/>
              <a:t>工作任务</a:t>
            </a:r>
          </a:p>
        </p:txBody>
      </p:sp>
      <p:sp>
        <p:nvSpPr>
          <p:cNvPr id="2" name="矩形 1"/>
          <p:cNvSpPr/>
          <p:nvPr/>
        </p:nvSpPr>
        <p:spPr>
          <a:xfrm>
            <a:off x="233048" y="1370539"/>
            <a:ext cx="3540030" cy="3970318"/>
          </a:xfrm>
          <a:prstGeom prst="rect">
            <a:avLst/>
          </a:prstGeom>
        </p:spPr>
        <p:txBody>
          <a:bodyPr wrap="square">
            <a:spAutoFit/>
          </a:bodyPr>
          <a:lstStyle/>
          <a:p>
            <a:pPr>
              <a:spcAft>
                <a:spcPts val="0"/>
              </a:spcAft>
            </a:pPr>
            <a:r>
              <a:rPr lang="en-US" altLang="zh-CN" dirty="0" smtClean="0"/>
              <a:t>ABB</a:t>
            </a:r>
            <a:r>
              <a:rPr lang="zh-CN" altLang="en-US" dirty="0" smtClean="0"/>
              <a:t>工业机器人</a:t>
            </a:r>
            <a:r>
              <a:rPr lang="zh-CN" altLang="zh-CN" dirty="0" smtClean="0"/>
              <a:t>广泛</a:t>
            </a:r>
            <a:r>
              <a:rPr lang="zh-CN" altLang="zh-CN" dirty="0"/>
              <a:t>应用于化工、建材、饮料、</a:t>
            </a:r>
            <a:r>
              <a:rPr lang="zh-CN" altLang="zh-CN" dirty="0" smtClean="0"/>
              <a:t>食品各</a:t>
            </a:r>
            <a:r>
              <a:rPr lang="zh-CN" altLang="zh-CN" dirty="0"/>
              <a:t>行业生产线</a:t>
            </a:r>
            <a:r>
              <a:rPr lang="zh-CN" altLang="zh-CN" dirty="0" smtClean="0"/>
              <a:t>物料的</a:t>
            </a:r>
            <a:r>
              <a:rPr lang="zh-CN" altLang="zh-CN" dirty="0"/>
              <a:t>堆放等。如</a:t>
            </a:r>
            <a:r>
              <a:rPr lang="zh-CN" altLang="zh-CN" dirty="0" smtClean="0"/>
              <a:t>图为</a:t>
            </a:r>
            <a:r>
              <a:rPr lang="zh-CN" altLang="zh-CN" dirty="0"/>
              <a:t>码垛机器人在啤酒、饮料和袋装物料进行码垛的实例</a:t>
            </a:r>
            <a:r>
              <a:rPr lang="zh-CN" altLang="zh-CN" dirty="0" smtClean="0"/>
              <a:t>。</a:t>
            </a:r>
            <a:endParaRPr lang="en-US" altLang="zh-CN" dirty="0" smtClean="0"/>
          </a:p>
          <a:p>
            <a:pPr>
              <a:spcAft>
                <a:spcPts val="0"/>
              </a:spcAft>
            </a:pPr>
            <a:r>
              <a:rPr lang="zh-CN" altLang="zh-CN" dirty="0"/>
              <a:t>本任务使用</a:t>
            </a:r>
            <a:r>
              <a:rPr lang="en-US" altLang="zh-CN" dirty="0"/>
              <a:t>ABB IRB120</a:t>
            </a:r>
            <a:r>
              <a:rPr lang="zh-CN" altLang="zh-CN" dirty="0"/>
              <a:t>机器人在传送单元上抓取工件，将其搬运到样件摆放平台上并码两层。此任务需要完成</a:t>
            </a:r>
            <a:r>
              <a:rPr lang="en-US" altLang="zh-CN" dirty="0">
                <a:solidFill>
                  <a:srgbClr val="FF0000"/>
                </a:solidFill>
              </a:rPr>
              <a:t>I/O</a:t>
            </a:r>
            <a:r>
              <a:rPr lang="zh-CN" altLang="zh-CN" dirty="0">
                <a:solidFill>
                  <a:srgbClr val="FF0000"/>
                </a:solidFill>
              </a:rPr>
              <a:t>配置、程序数据创建、目标点示教、程序编写及调试</a:t>
            </a:r>
            <a:r>
              <a:rPr lang="zh-CN" altLang="zh-CN" dirty="0"/>
              <a:t>等。通过本任务的学习，可以熟悉工业机器人的码垛应用，学会工业机器人码垛程序的编写技巧。</a:t>
            </a:r>
            <a:endParaRPr lang="zh-CN" altLang="zh-CN" kern="100" dirty="0">
              <a:latin typeface="Times New Roman" panose="02020603050405020304" pitchFamily="18" charset="0"/>
            </a:endParaRPr>
          </a:p>
        </p:txBody>
      </p:sp>
      <p:sp>
        <p:nvSpPr>
          <p:cNvPr id="3" name="文本框 2"/>
          <p:cNvSpPr txBox="1"/>
          <p:nvPr/>
        </p:nvSpPr>
        <p:spPr bwMode="auto">
          <a:xfrm>
            <a:off x="412093" y="877281"/>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一、工作任务的背景</a:t>
            </a:r>
          </a:p>
        </p:txBody>
      </p:sp>
      <p:pic>
        <p:nvPicPr>
          <p:cNvPr id="13" name="Picture 2" descr="5"/>
          <p:cNvPicPr>
            <a:picLocks noChangeAspect="1" noChangeArrowheads="1"/>
          </p:cNvPicPr>
          <p:nvPr/>
        </p:nvPicPr>
        <p:blipFill>
          <a:blip r:embed="rId4" cstate="print">
            <a:extLst>
              <a:ext uri="{28A0092B-C50C-407E-A947-70E740481C1C}">
                <a14:useLocalDpi xmlns:a14="http://schemas.microsoft.com/office/drawing/2010/main" val="0"/>
              </a:ext>
            </a:extLst>
          </a:blip>
          <a:srcRect l="5449" t="6459" r="5008" b="6041"/>
          <a:stretch>
            <a:fillRect/>
          </a:stretch>
        </p:blipFill>
        <p:spPr bwMode="auto">
          <a:xfrm>
            <a:off x="3622713" y="1498823"/>
            <a:ext cx="5382889" cy="310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6014234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2</a:t>
            </a:r>
            <a:endParaRPr lang="zh-CN" altLang="en-US" dirty="0" smtClean="0"/>
          </a:p>
        </p:txBody>
      </p:sp>
      <p:sp>
        <p:nvSpPr>
          <p:cNvPr id="10245" name="副标题 2"/>
          <p:cNvSpPr>
            <a:spLocks noGrp="1"/>
          </p:cNvSpPr>
          <p:nvPr>
            <p:ph type="subTitle" idx="1"/>
          </p:nvPr>
        </p:nvSpPr>
        <p:spPr>
          <a:xfrm>
            <a:off x="2152651" y="96574"/>
            <a:ext cx="6596063" cy="720989"/>
          </a:xfrm>
        </p:spPr>
        <p:txBody>
          <a:bodyPr/>
          <a:lstStyle/>
          <a:p>
            <a:pPr>
              <a:spcBef>
                <a:spcPct val="0"/>
              </a:spcBef>
            </a:pPr>
            <a:r>
              <a:rPr lang="zh-CN" altLang="en-US" dirty="0"/>
              <a:t>工作任务</a:t>
            </a:r>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9" name="文本框 8"/>
          <p:cNvSpPr txBox="1"/>
          <p:nvPr/>
        </p:nvSpPr>
        <p:spPr bwMode="auto">
          <a:xfrm>
            <a:off x="442578" y="881971"/>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二、达到的技术要求</a:t>
            </a:r>
          </a:p>
        </p:txBody>
      </p:sp>
      <p:sp>
        <p:nvSpPr>
          <p:cNvPr id="8" name="圆角矩形 7"/>
          <p:cNvSpPr/>
          <p:nvPr/>
        </p:nvSpPr>
        <p:spPr>
          <a:xfrm>
            <a:off x="934634" y="1330466"/>
            <a:ext cx="7704856" cy="6556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CN" altLang="zh-CN" sz="2000" dirty="0"/>
              <a:t>要求根据不同货物的品种、性质、规格、批次、等级及不同客户对货物的不同要求，分开堆放。</a:t>
            </a:r>
          </a:p>
        </p:txBody>
      </p:sp>
      <p:sp>
        <p:nvSpPr>
          <p:cNvPr id="10" name="八边形 9"/>
          <p:cNvSpPr/>
          <p:nvPr/>
        </p:nvSpPr>
        <p:spPr>
          <a:xfrm>
            <a:off x="232957" y="1413174"/>
            <a:ext cx="531470" cy="490188"/>
          </a:xfrm>
          <a:prstGeom prst="oc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1</a:t>
            </a:r>
            <a:endParaRPr lang="zh-CN" altLang="en-US" sz="2800" dirty="0"/>
          </a:p>
        </p:txBody>
      </p:sp>
      <p:sp>
        <p:nvSpPr>
          <p:cNvPr id="11" name="圆角矩形 10"/>
          <p:cNvSpPr/>
          <p:nvPr/>
        </p:nvSpPr>
        <p:spPr>
          <a:xfrm>
            <a:off x="959497" y="2085356"/>
            <a:ext cx="7704856" cy="6556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CN" altLang="zh-CN" sz="2000" dirty="0"/>
              <a:t>货垛堆放整齐，垛形、垛高、垛距统一化和标准化</a:t>
            </a:r>
            <a:endParaRPr lang="en-US" altLang="zh-CN" sz="2000" dirty="0"/>
          </a:p>
        </p:txBody>
      </p:sp>
      <p:sp>
        <p:nvSpPr>
          <p:cNvPr id="12" name="八边形 11"/>
          <p:cNvSpPr/>
          <p:nvPr/>
        </p:nvSpPr>
        <p:spPr>
          <a:xfrm>
            <a:off x="232957" y="2168063"/>
            <a:ext cx="531470" cy="490188"/>
          </a:xfrm>
          <a:prstGeom prst="oc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2</a:t>
            </a:r>
            <a:endParaRPr lang="zh-CN" altLang="en-US" sz="2800" dirty="0"/>
          </a:p>
        </p:txBody>
      </p:sp>
      <p:sp>
        <p:nvSpPr>
          <p:cNvPr id="13" name="圆角矩形 12"/>
          <p:cNvSpPr/>
          <p:nvPr/>
        </p:nvSpPr>
        <p:spPr>
          <a:xfrm>
            <a:off x="950572" y="2911808"/>
            <a:ext cx="7704856" cy="6556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CN" altLang="zh-CN" sz="2000" dirty="0"/>
              <a:t>尽可能堆高以节约仓容，提高仓库利用率</a:t>
            </a:r>
            <a:endParaRPr lang="en-US" altLang="zh-CN" sz="2000" dirty="0"/>
          </a:p>
        </p:txBody>
      </p:sp>
      <p:sp>
        <p:nvSpPr>
          <p:cNvPr id="14" name="八边形 13"/>
          <p:cNvSpPr/>
          <p:nvPr/>
        </p:nvSpPr>
        <p:spPr>
          <a:xfrm>
            <a:off x="212418" y="2994515"/>
            <a:ext cx="531470" cy="490188"/>
          </a:xfrm>
          <a:prstGeom prst="oc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3</a:t>
            </a:r>
            <a:endParaRPr lang="zh-CN" altLang="en-US" sz="2800" dirty="0"/>
          </a:p>
        </p:txBody>
      </p:sp>
      <p:sp>
        <p:nvSpPr>
          <p:cNvPr id="15" name="圆角矩形 14"/>
          <p:cNvSpPr/>
          <p:nvPr/>
        </p:nvSpPr>
        <p:spPr>
          <a:xfrm>
            <a:off x="992763" y="3707556"/>
            <a:ext cx="7704856" cy="6556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CN" altLang="zh-CN" sz="2000" dirty="0"/>
              <a:t>垛形方便理数、查验货物，方便通风等保管作业。</a:t>
            </a:r>
            <a:endParaRPr lang="zh-CN" altLang="en-US" sz="2000" dirty="0">
              <a:latin typeface="仿宋_GB2312" pitchFamily="49" charset="-122"/>
              <a:ea typeface="仿宋_GB2312" pitchFamily="49" charset="-122"/>
            </a:endParaRPr>
          </a:p>
        </p:txBody>
      </p:sp>
      <p:sp>
        <p:nvSpPr>
          <p:cNvPr id="16" name="八边形 15"/>
          <p:cNvSpPr/>
          <p:nvPr/>
        </p:nvSpPr>
        <p:spPr>
          <a:xfrm>
            <a:off x="232957" y="3790263"/>
            <a:ext cx="531470" cy="490188"/>
          </a:xfrm>
          <a:prstGeom prst="oc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4</a:t>
            </a:r>
            <a:endParaRPr lang="zh-CN" altLang="en-US" sz="2800" dirty="0"/>
          </a:p>
        </p:txBody>
      </p:sp>
      <p:sp>
        <p:nvSpPr>
          <p:cNvPr id="17" name="圆角矩形 16"/>
          <p:cNvSpPr/>
          <p:nvPr/>
        </p:nvSpPr>
        <p:spPr>
          <a:xfrm>
            <a:off x="1021363" y="4537869"/>
            <a:ext cx="7704856" cy="65560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CN" altLang="zh-CN" sz="2000" dirty="0"/>
              <a:t>垛形方便理数、查验货物，方便通风等保管作业。</a:t>
            </a:r>
            <a:endParaRPr lang="zh-CN" altLang="en-US" sz="2000" dirty="0">
              <a:latin typeface="仿宋_GB2312" pitchFamily="49" charset="-122"/>
              <a:ea typeface="仿宋_GB2312" pitchFamily="49" charset="-122"/>
            </a:endParaRPr>
          </a:p>
        </p:txBody>
      </p:sp>
      <p:sp>
        <p:nvSpPr>
          <p:cNvPr id="18" name="八边形 17"/>
          <p:cNvSpPr/>
          <p:nvPr/>
        </p:nvSpPr>
        <p:spPr>
          <a:xfrm>
            <a:off x="247179" y="4641874"/>
            <a:ext cx="531470" cy="490188"/>
          </a:xfrm>
          <a:prstGeom prst="oc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5</a:t>
            </a:r>
            <a:endParaRPr lang="zh-CN" altLang="en-US" sz="2800" dirty="0"/>
          </a:p>
        </p:txBody>
      </p:sp>
    </p:spTree>
    <p:custDataLst>
      <p:tags r:id="rId1"/>
    </p:custDataLst>
    <p:extLst>
      <p:ext uri="{BB962C8B-B14F-4D97-AF65-F5344CB8AC3E}">
        <p14:creationId xmlns:p14="http://schemas.microsoft.com/office/powerpoint/2010/main" val="3459372553"/>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2</a:t>
            </a:r>
            <a:endParaRPr lang="zh-CN" altLang="en-US" dirty="0" smtClean="0"/>
          </a:p>
        </p:txBody>
      </p:sp>
      <p:sp>
        <p:nvSpPr>
          <p:cNvPr id="10245" name="副标题 2"/>
          <p:cNvSpPr>
            <a:spLocks noGrp="1"/>
          </p:cNvSpPr>
          <p:nvPr>
            <p:ph type="subTitle" idx="1"/>
          </p:nvPr>
        </p:nvSpPr>
        <p:spPr>
          <a:xfrm>
            <a:off x="2152651" y="96574"/>
            <a:ext cx="6596063" cy="720989"/>
          </a:xfrm>
        </p:spPr>
        <p:txBody>
          <a:bodyPr/>
          <a:lstStyle/>
          <a:p>
            <a:pPr>
              <a:spcBef>
                <a:spcPct val="0"/>
              </a:spcBef>
            </a:pPr>
            <a:r>
              <a:rPr lang="zh-CN" altLang="en-US" dirty="0"/>
              <a:t>工作任务</a:t>
            </a:r>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pic>
        <p:nvPicPr>
          <p:cNvPr id="1026"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3710" y="1492340"/>
            <a:ext cx="1980000" cy="37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3710" y="1867340"/>
            <a:ext cx="1980000" cy="130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3710" y="3534292"/>
            <a:ext cx="1980000" cy="418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3710" y="3174292"/>
            <a:ext cx="19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75988" y="3394124"/>
            <a:ext cx="1980000" cy="593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75988" y="2704123"/>
            <a:ext cx="1980000" cy="69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75988" y="2164123"/>
            <a:ext cx="1980000"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75988" y="1834123"/>
            <a:ext cx="2340328" cy="33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75988" y="1492340"/>
            <a:ext cx="2348340" cy="341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文本框 18"/>
          <p:cNvSpPr txBox="1"/>
          <p:nvPr/>
        </p:nvSpPr>
        <p:spPr bwMode="auto">
          <a:xfrm>
            <a:off x="433490" y="1004157"/>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三、所需要的设备</a:t>
            </a:r>
          </a:p>
        </p:txBody>
      </p:sp>
      <p:sp>
        <p:nvSpPr>
          <p:cNvPr id="2" name="矩形 1"/>
          <p:cNvSpPr/>
          <p:nvPr/>
        </p:nvSpPr>
        <p:spPr>
          <a:xfrm>
            <a:off x="433490" y="1398381"/>
            <a:ext cx="7632848" cy="646331"/>
          </a:xfrm>
          <a:prstGeom prst="rect">
            <a:avLst/>
          </a:prstGeom>
        </p:spPr>
        <p:txBody>
          <a:bodyPr wrap="square">
            <a:spAutoFit/>
          </a:bodyPr>
          <a:lstStyle/>
          <a:p>
            <a:pPr algn="just">
              <a:spcAft>
                <a:spcPts val="0"/>
              </a:spcAft>
            </a:pPr>
            <a:r>
              <a:rPr lang="zh-CN" altLang="zh-CN" kern="100" dirty="0">
                <a:latin typeface="Times New Roman" panose="02020603050405020304" pitchFamily="18" charset="0"/>
                <a:cs typeface="Times New Roman" panose="02020603050405020304" pitchFamily="18" charset="0"/>
              </a:rPr>
              <a:t>所需要的设备为</a:t>
            </a:r>
            <a:r>
              <a:rPr lang="zh-CN" altLang="zh-CN" kern="100" dirty="0">
                <a:solidFill>
                  <a:srgbClr val="FF0000"/>
                </a:solidFill>
                <a:latin typeface="Times New Roman" panose="02020603050405020304" pitchFamily="18" charset="0"/>
                <a:cs typeface="Times New Roman" panose="02020603050405020304" pitchFamily="18" charset="0"/>
              </a:rPr>
              <a:t>机器人本体、控制系统、示教器、真空吸盘</a:t>
            </a:r>
            <a:r>
              <a:rPr lang="zh-CN" altLang="zh-CN" kern="100" dirty="0" smtClean="0">
                <a:solidFill>
                  <a:srgbClr val="FF0000"/>
                </a:solidFill>
                <a:latin typeface="Times New Roman" panose="02020603050405020304" pitchFamily="18" charset="0"/>
                <a:cs typeface="Times New Roman" panose="02020603050405020304" pitchFamily="18" charset="0"/>
              </a:rPr>
              <a:t>、</a:t>
            </a:r>
            <a:r>
              <a:rPr lang="zh-CN" altLang="zh-CN" dirty="0">
                <a:solidFill>
                  <a:srgbClr val="FF0000"/>
                </a:solidFill>
              </a:rPr>
              <a:t>样件摆放平台、传送单元</a:t>
            </a:r>
            <a:r>
              <a:rPr lang="zh-CN" altLang="zh-CN" kern="100" dirty="0" smtClean="0">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如</a:t>
            </a:r>
            <a:r>
              <a:rPr lang="zh-CN" altLang="zh-CN" kern="100" dirty="0" smtClean="0">
                <a:latin typeface="Times New Roman" panose="02020603050405020304" pitchFamily="18" charset="0"/>
                <a:cs typeface="Times New Roman" panose="02020603050405020304" pitchFamily="18" charset="0"/>
              </a:rPr>
              <a:t>图所</a:t>
            </a:r>
            <a:r>
              <a:rPr lang="zh-CN" altLang="zh-CN" kern="100" dirty="0">
                <a:latin typeface="Times New Roman" panose="02020603050405020304" pitchFamily="18" charset="0"/>
                <a:cs typeface="Times New Roman" panose="02020603050405020304" pitchFamily="18" charset="0"/>
              </a:rPr>
              <a:t>示。</a:t>
            </a:r>
            <a:endParaRPr lang="zh-CN" altLang="zh-CN" kern="100" dirty="0">
              <a:cs typeface="Times New Roman" panose="02020603050405020304" pitchFamily="18" charset="0"/>
            </a:endParaRPr>
          </a:p>
        </p:txBody>
      </p:sp>
      <p:pic>
        <p:nvPicPr>
          <p:cNvPr id="10242" name="图片 46408" descr="G:\研究生\编书\工业机器人编书\图\码垛图稿\新建图\444.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4436"/>
          <a:stretch/>
        </p:blipFill>
        <p:spPr bwMode="auto">
          <a:xfrm>
            <a:off x="1979712" y="1999123"/>
            <a:ext cx="5331774" cy="323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22754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childTnLst>
                          </p:cTn>
                        </p:par>
                        <p:par>
                          <p:cTn id="8" fill="hold">
                            <p:stCondLst>
                              <p:cond delay="500"/>
                            </p:stCondLst>
                            <p:childTnLst>
                              <p:par>
                                <p:cTn id="9" presetID="22" presetClass="exit" presetSubtype="8" fill="hold" nodeType="afterEffect">
                                  <p:stCondLst>
                                    <p:cond delay="0"/>
                                  </p:stCondLst>
                                  <p:childTnLst>
                                    <p:animEffect transition="out" filter="wipe(left)">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par>
                          <p:cTn id="12" fill="hold">
                            <p:stCondLst>
                              <p:cond delay="1000"/>
                            </p:stCondLst>
                            <p:childTnLst>
                              <p:par>
                                <p:cTn id="13" presetID="22" presetClass="exit" presetSubtype="8" fill="hold" nodeType="afterEffect">
                                  <p:stCondLst>
                                    <p:cond delay="0"/>
                                  </p:stCondLst>
                                  <p:childTnLst>
                                    <p:animEffect transition="out" filter="wipe(left)">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par>
                          <p:cTn id="16" fill="hold">
                            <p:stCondLst>
                              <p:cond delay="1500"/>
                            </p:stCondLst>
                            <p:childTnLst>
                              <p:par>
                                <p:cTn id="17" presetID="22" presetClass="exit" presetSubtype="8" fill="hold" nodeType="afterEffect">
                                  <p:stCondLst>
                                    <p:cond delay="0"/>
                                  </p:stCondLst>
                                  <p:childTnLst>
                                    <p:animEffect transition="out" filter="wipe(left)">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par>
                          <p:cTn id="20" fill="hold">
                            <p:stCondLst>
                              <p:cond delay="2000"/>
                            </p:stCondLst>
                            <p:childTnLst>
                              <p:par>
                                <p:cTn id="21" presetID="22" presetClass="exit" presetSubtype="8" fill="hold" nodeType="afterEffect">
                                  <p:stCondLst>
                                    <p:cond delay="0"/>
                                  </p:stCondLst>
                                  <p:childTnLst>
                                    <p:animEffect transition="out" filter="wipe(left)">
                                      <p:cBhvr>
                                        <p:cTn id="22" dur="500"/>
                                        <p:tgtEl>
                                          <p:spTgt spid="16"/>
                                        </p:tgtEl>
                                      </p:cBhvr>
                                    </p:animEffect>
                                    <p:set>
                                      <p:cBhvr>
                                        <p:cTn id="23" dur="1" fill="hold">
                                          <p:stCondLst>
                                            <p:cond delay="499"/>
                                          </p:stCondLst>
                                        </p:cTn>
                                        <p:tgtEl>
                                          <p:spTgt spid="16"/>
                                        </p:tgtEl>
                                        <p:attrNameLst>
                                          <p:attrName>style.visibility</p:attrName>
                                        </p:attrNameLst>
                                      </p:cBhvr>
                                      <p:to>
                                        <p:strVal val="hidden"/>
                                      </p:to>
                                    </p:set>
                                  </p:childTnLst>
                                </p:cTn>
                              </p:par>
                            </p:childTnLst>
                          </p:cTn>
                        </p:par>
                        <p:par>
                          <p:cTn id="24" fill="hold">
                            <p:stCondLst>
                              <p:cond delay="2500"/>
                            </p:stCondLst>
                            <p:childTnLst>
                              <p:par>
                                <p:cTn id="25" presetID="22" presetClass="exit" presetSubtype="8" fill="hold" nodeType="afterEffect">
                                  <p:stCondLst>
                                    <p:cond delay="0"/>
                                  </p:stCondLst>
                                  <p:childTnLst>
                                    <p:animEffect transition="out" filter="wipe(left)">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childTnLst>
                          </p:cTn>
                        </p:par>
                        <p:par>
                          <p:cTn id="28" fill="hold">
                            <p:stCondLst>
                              <p:cond delay="3000"/>
                            </p:stCondLst>
                            <p:childTnLst>
                              <p:par>
                                <p:cTn id="29" presetID="22" presetClass="exit" presetSubtype="8" fill="hold" nodeType="afterEffect">
                                  <p:stCondLst>
                                    <p:cond delay="0"/>
                                  </p:stCondLst>
                                  <p:childTnLst>
                                    <p:animEffect transition="out" filter="wipe(left)">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childTnLst>
                          </p:cTn>
                        </p:par>
                        <p:par>
                          <p:cTn id="32" fill="hold">
                            <p:stCondLst>
                              <p:cond delay="3500"/>
                            </p:stCondLst>
                            <p:childTnLst>
                              <p:par>
                                <p:cTn id="33" presetID="22" presetClass="exit" presetSubtype="8" fill="hold" nodeType="afterEffect">
                                  <p:stCondLst>
                                    <p:cond delay="0"/>
                                  </p:stCondLst>
                                  <p:childTnLst>
                                    <p:animEffect transition="out" filter="wipe(left)">
                                      <p:cBhvr>
                                        <p:cTn id="34" dur="500"/>
                                        <p:tgtEl>
                                          <p:spTgt spid="13"/>
                                        </p:tgtEl>
                                      </p:cBhvr>
                                    </p:animEffect>
                                    <p:set>
                                      <p:cBhvr>
                                        <p:cTn id="35" dur="1" fill="hold">
                                          <p:stCondLst>
                                            <p:cond delay="499"/>
                                          </p:stCondLst>
                                        </p:cTn>
                                        <p:tgtEl>
                                          <p:spTgt spid="13"/>
                                        </p:tgtEl>
                                        <p:attrNameLst>
                                          <p:attrName>style.visibility</p:attrName>
                                        </p:attrNameLst>
                                      </p:cBhvr>
                                      <p:to>
                                        <p:strVal val="hidden"/>
                                      </p:to>
                                    </p:set>
                                  </p:childTnLst>
                                </p:cTn>
                              </p:par>
                            </p:childTnLst>
                          </p:cTn>
                        </p:par>
                        <p:par>
                          <p:cTn id="36" fill="hold">
                            <p:stCondLst>
                              <p:cond delay="4000"/>
                            </p:stCondLst>
                            <p:childTnLst>
                              <p:par>
                                <p:cTn id="37" presetID="22" presetClass="exit" presetSubtype="8" fill="hold" nodeType="afterEffect">
                                  <p:stCondLst>
                                    <p:cond delay="0"/>
                                  </p:stCondLst>
                                  <p:childTnLst>
                                    <p:animEffect transition="out" filter="wipe(left)">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45" name="副标题 2"/>
          <p:cNvSpPr>
            <a:spLocks noGrp="1"/>
          </p:cNvSpPr>
          <p:nvPr>
            <p:ph type="subTitle" idx="1"/>
          </p:nvPr>
        </p:nvSpPr>
        <p:spPr>
          <a:xfrm>
            <a:off x="2152651" y="96574"/>
            <a:ext cx="6596063" cy="720989"/>
          </a:xfrm>
        </p:spPr>
        <p:txBody>
          <a:bodyPr/>
          <a:lstStyle/>
          <a:p>
            <a:pPr>
              <a:spcBef>
                <a:spcPct val="0"/>
              </a:spcBef>
            </a:pPr>
            <a:r>
              <a:rPr lang="zh-CN" altLang="en-US" dirty="0"/>
              <a:t>实践操作</a:t>
            </a:r>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5" name="文本框 34"/>
          <p:cNvSpPr txBox="1"/>
          <p:nvPr/>
        </p:nvSpPr>
        <p:spPr bwMode="auto">
          <a:xfrm>
            <a:off x="78501" y="811552"/>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一、知识储备</a:t>
            </a:r>
          </a:p>
        </p:txBody>
      </p:sp>
      <p:sp>
        <p:nvSpPr>
          <p:cNvPr id="3" name="文本框 2"/>
          <p:cNvSpPr txBox="1"/>
          <p:nvPr/>
        </p:nvSpPr>
        <p:spPr bwMode="auto">
          <a:xfrm>
            <a:off x="59667" y="1187351"/>
            <a:ext cx="84357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（一）</a:t>
            </a:r>
            <a:r>
              <a:rPr lang="zh-CN" altLang="zh-CN" sz="2600" kern="0" dirty="0" smtClean="0">
                <a:solidFill>
                  <a:sysClr val="windowText" lastClr="000000"/>
                </a:solidFill>
                <a:latin typeface="华文楷体" pitchFamily="2" charset="-122"/>
                <a:ea typeface="华文楷体" pitchFamily="2" charset="-122"/>
              </a:rPr>
              <a:t>轴</a:t>
            </a:r>
            <a:r>
              <a:rPr lang="zh-CN" altLang="zh-CN" sz="2600" kern="0" dirty="0">
                <a:solidFill>
                  <a:sysClr val="windowText" lastClr="000000"/>
                </a:solidFill>
                <a:latin typeface="华文楷体" pitchFamily="2" charset="-122"/>
                <a:ea typeface="华文楷体" pitchFamily="2" charset="-122"/>
              </a:rPr>
              <a:t>配置监控指令（</a:t>
            </a:r>
            <a:r>
              <a:rPr lang="en-US" altLang="zh-CN" sz="2600" kern="0" dirty="0" err="1">
                <a:solidFill>
                  <a:sysClr val="windowText" lastClr="000000"/>
                </a:solidFill>
                <a:latin typeface="华文楷体" pitchFamily="2" charset="-122"/>
                <a:ea typeface="华文楷体" pitchFamily="2" charset="-122"/>
              </a:rPr>
              <a:t>ConfL</a:t>
            </a:r>
            <a:r>
              <a:rPr lang="zh-CN" altLang="zh-CN" sz="2600" kern="0" dirty="0">
                <a:solidFill>
                  <a:sysClr val="windowText" lastClr="000000"/>
                </a:solidFill>
                <a:latin typeface="华文楷体" pitchFamily="2" charset="-122"/>
                <a:ea typeface="华文楷体" pitchFamily="2" charset="-122"/>
              </a:rPr>
              <a:t>）</a:t>
            </a:r>
            <a:endParaRPr lang="zh-CN" altLang="en-US" sz="2600" kern="0" dirty="0">
              <a:solidFill>
                <a:sysClr val="windowText" lastClr="000000"/>
              </a:solidFill>
              <a:latin typeface="华文楷体" pitchFamily="2" charset="-122"/>
              <a:ea typeface="华文楷体" pitchFamily="2" charset="-122"/>
            </a:endParaRPr>
          </a:p>
        </p:txBody>
      </p:sp>
      <p:sp>
        <p:nvSpPr>
          <p:cNvPr id="4" name="文本框 3"/>
          <p:cNvSpPr txBox="1"/>
          <p:nvPr/>
        </p:nvSpPr>
        <p:spPr bwMode="auto">
          <a:xfrm>
            <a:off x="-150957" y="1791370"/>
            <a:ext cx="8856984"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514350">
              <a:spcBef>
                <a:spcPts val="600"/>
              </a:spcBef>
              <a:spcAft>
                <a:spcPts val="600"/>
              </a:spcAft>
            </a:pPr>
            <a:r>
              <a:rPr lang="zh-CN" altLang="zh-CN" sz="1400" dirty="0"/>
              <a:t>轴配置监控指令，指定机器人在线性运动及圆弧运动中是否</a:t>
            </a:r>
            <a:r>
              <a:rPr lang="zh-CN" altLang="zh-CN" sz="1400" dirty="0" smtClean="0"/>
              <a:t>严格遵循</a:t>
            </a:r>
            <a:r>
              <a:rPr lang="zh-CN" altLang="zh-CN" sz="1400" dirty="0"/>
              <a:t>程序中已设定的轴配置参数。在默认情况下，轴配置监控是打开的，在关闭轴配置监控后，机器人在运动过程中采取最接近当前轴配置数据的配置到达指定目标点</a:t>
            </a:r>
            <a:r>
              <a:rPr lang="zh-CN" altLang="zh-CN" sz="1400" dirty="0" smtClean="0"/>
              <a:t>。</a:t>
            </a:r>
            <a:endParaRPr lang="en-US" altLang="zh-CN" sz="1400" dirty="0" smtClean="0"/>
          </a:p>
          <a:p>
            <a:r>
              <a:rPr lang="en-US" altLang="zh-CN" sz="1400" dirty="0" smtClean="0"/>
              <a:t>           </a:t>
            </a:r>
            <a:r>
              <a:rPr lang="zh-CN" altLang="zh-CN" sz="1400" dirty="0" smtClean="0"/>
              <a:t>例如</a:t>
            </a:r>
            <a:r>
              <a:rPr lang="zh-CN" altLang="zh-CN" sz="1400" dirty="0"/>
              <a:t>目标点</a:t>
            </a:r>
            <a:r>
              <a:rPr lang="en-US" altLang="zh-CN" sz="1400" dirty="0"/>
              <a:t>p10</a:t>
            </a:r>
            <a:r>
              <a:rPr lang="zh-CN" altLang="zh-CN" sz="1400" dirty="0"/>
              <a:t>中，数据</a:t>
            </a:r>
            <a:r>
              <a:rPr lang="en-US" altLang="zh-CN" sz="1400" dirty="0"/>
              <a:t>[1,0,1,0]</a:t>
            </a:r>
            <a:r>
              <a:rPr lang="zh-CN" altLang="zh-CN" sz="1400" dirty="0"/>
              <a:t>就是此目标点的轴配置数据：</a:t>
            </a:r>
            <a:r>
              <a:rPr lang="en-US" altLang="zh-CN" sz="1400" dirty="0"/>
              <a:t> </a:t>
            </a:r>
            <a:endParaRPr lang="zh-CN" altLang="zh-CN" sz="1400" dirty="0"/>
          </a:p>
          <a:p>
            <a:r>
              <a:rPr lang="en-US" altLang="zh-CN" sz="1400" dirty="0" smtClean="0"/>
              <a:t>            CONST   </a:t>
            </a:r>
            <a:r>
              <a:rPr lang="en-US" altLang="zh-CN" sz="1400" dirty="0" err="1"/>
              <a:t>robtarget</a:t>
            </a:r>
            <a:endParaRPr lang="zh-CN" altLang="zh-CN" sz="1400" dirty="0"/>
          </a:p>
          <a:p>
            <a:r>
              <a:rPr lang="en-US" altLang="zh-CN" sz="1400" dirty="0" smtClean="0"/>
              <a:t>            p10</a:t>
            </a:r>
            <a:r>
              <a:rPr lang="en-US" altLang="zh-CN" sz="1400" dirty="0"/>
              <a:t>:=[[*,*,*], [*,*,*,*],[1,0,1,0],[ 9E9,9E9,9E9,9E9,9E9,9E9</a:t>
            </a:r>
            <a:r>
              <a:rPr lang="en-US" altLang="zh-CN" sz="1400" dirty="0" smtClean="0"/>
              <a:t>]]</a:t>
            </a:r>
            <a:r>
              <a:rPr lang="zh-CN" altLang="en-US" sz="1400" dirty="0" smtClean="0"/>
              <a:t>；</a:t>
            </a:r>
            <a:endParaRPr lang="zh-CN" altLang="zh-CN" sz="1400" dirty="0"/>
          </a:p>
          <a:p>
            <a:r>
              <a:rPr lang="en-US" altLang="zh-CN" sz="1400" dirty="0" smtClean="0"/>
              <a:t>            </a:t>
            </a:r>
            <a:r>
              <a:rPr lang="en-US" altLang="zh-CN" sz="1400" dirty="0" err="1" smtClean="0"/>
              <a:t>ConfL</a:t>
            </a:r>
            <a:r>
              <a:rPr lang="en-US" altLang="zh-CN" sz="1400" dirty="0" smtClean="0"/>
              <a:t>\Off</a:t>
            </a:r>
            <a:r>
              <a:rPr lang="zh-CN" altLang="en-US" sz="1400" dirty="0" smtClean="0"/>
              <a:t>；</a:t>
            </a:r>
            <a:endParaRPr lang="zh-CN" altLang="zh-CN" sz="1400" dirty="0"/>
          </a:p>
          <a:p>
            <a:r>
              <a:rPr lang="en-US" altLang="zh-CN" sz="1400" dirty="0" smtClean="0"/>
              <a:t>            </a:t>
            </a:r>
            <a:r>
              <a:rPr lang="en-US" altLang="zh-CN" sz="1400" dirty="0" err="1" smtClean="0"/>
              <a:t>MoveL</a:t>
            </a:r>
            <a:r>
              <a:rPr lang="en-US" altLang="zh-CN" sz="1400" dirty="0" smtClean="0"/>
              <a:t> </a:t>
            </a:r>
            <a:r>
              <a:rPr lang="en-US" altLang="zh-CN" sz="1400" dirty="0"/>
              <a:t>p10</a:t>
            </a:r>
            <a:r>
              <a:rPr lang="zh-CN" altLang="zh-CN" sz="1400" dirty="0"/>
              <a:t>，</a:t>
            </a:r>
            <a:r>
              <a:rPr lang="en-US" altLang="zh-CN" sz="1400" dirty="0"/>
              <a:t>v1000</a:t>
            </a:r>
            <a:r>
              <a:rPr lang="zh-CN" altLang="zh-CN" sz="1400" dirty="0"/>
              <a:t>，</a:t>
            </a:r>
            <a:r>
              <a:rPr lang="en-US" altLang="zh-CN" sz="1400" dirty="0"/>
              <a:t>fine</a:t>
            </a:r>
            <a:r>
              <a:rPr lang="zh-CN" altLang="zh-CN" sz="1400" dirty="0"/>
              <a:t>，</a:t>
            </a:r>
            <a:r>
              <a:rPr lang="en-US" altLang="zh-CN" sz="1400" dirty="0" smtClean="0"/>
              <a:t>tool0</a:t>
            </a:r>
            <a:r>
              <a:rPr lang="zh-CN" altLang="en-US" sz="1400" dirty="0"/>
              <a:t>；</a:t>
            </a:r>
            <a:endParaRPr lang="en-US" altLang="zh-CN" sz="1400" dirty="0" smtClean="0"/>
          </a:p>
          <a:p>
            <a:pPr marL="514350">
              <a:spcBef>
                <a:spcPts val="600"/>
              </a:spcBef>
              <a:spcAft>
                <a:spcPts val="600"/>
              </a:spcAft>
            </a:pPr>
            <a:r>
              <a:rPr lang="en-US" altLang="zh-CN" sz="1400" dirty="0" smtClean="0"/>
              <a:t> </a:t>
            </a:r>
            <a:r>
              <a:rPr lang="zh-CN" altLang="zh-CN" sz="1400" dirty="0" smtClean="0"/>
              <a:t>机器人</a:t>
            </a:r>
            <a:r>
              <a:rPr lang="zh-CN" altLang="zh-CN" sz="1400" dirty="0"/>
              <a:t>自动匹配一组最接近当前各关节轴姿态的轴配置数据移动</a:t>
            </a:r>
            <a:r>
              <a:rPr lang="zh-CN" altLang="zh-CN" sz="1400" dirty="0" smtClean="0"/>
              <a:t>至目标</a:t>
            </a:r>
            <a:r>
              <a:rPr lang="zh-CN" altLang="zh-CN" sz="1400" dirty="0"/>
              <a:t>点</a:t>
            </a:r>
            <a:r>
              <a:rPr lang="en-US" altLang="zh-CN" sz="1400" dirty="0"/>
              <a:t>p10,</a:t>
            </a:r>
            <a:r>
              <a:rPr lang="zh-CN" altLang="zh-CN" sz="1400" dirty="0"/>
              <a:t>到达</a:t>
            </a:r>
            <a:r>
              <a:rPr lang="en-US" altLang="zh-CN" sz="1400" dirty="0"/>
              <a:t>p10</a:t>
            </a:r>
            <a:r>
              <a:rPr lang="zh-CN" altLang="zh-CN" sz="1400" dirty="0"/>
              <a:t>时</a:t>
            </a:r>
            <a:r>
              <a:rPr lang="en-US" altLang="zh-CN" sz="1400" dirty="0"/>
              <a:t>,</a:t>
            </a:r>
            <a:r>
              <a:rPr lang="zh-CN" altLang="zh-CN" sz="1400" dirty="0"/>
              <a:t>轴配置数据不一定为程序中指定的</a:t>
            </a:r>
            <a:r>
              <a:rPr lang="en-US" altLang="zh-CN" sz="1400" dirty="0"/>
              <a:t>[1,0, 1, 0]</a:t>
            </a:r>
            <a:r>
              <a:rPr lang="zh-CN" altLang="zh-CN" sz="1400" dirty="0"/>
              <a:t>。</a:t>
            </a:r>
          </a:p>
          <a:p>
            <a:pPr marL="514350">
              <a:spcBef>
                <a:spcPts val="600"/>
              </a:spcBef>
              <a:spcAft>
                <a:spcPts val="600"/>
              </a:spcAft>
            </a:pPr>
            <a:r>
              <a:rPr lang="zh-CN" altLang="zh-CN" sz="1400" dirty="0"/>
              <a:t>在某些应用场合，如离线编程创建目标或手动示教相邻两目标点间轴配置数据相差较大时，在机器人运动过程中容易出现报警轴配置错误而造成停机。此种情况下，若对轴配置要求较高，则一般通过添加中间过渡点；若对轴配置要求不高，则可通过指令</a:t>
            </a:r>
            <a:r>
              <a:rPr lang="en-US" altLang="zh-CN" sz="1400" dirty="0" err="1"/>
              <a:t>ConfL</a:t>
            </a:r>
            <a:r>
              <a:rPr lang="en-US" altLang="zh-CN" sz="1400" dirty="0"/>
              <a:t>\Off</a:t>
            </a:r>
            <a:r>
              <a:rPr lang="zh-CN" altLang="zh-CN" sz="1400" dirty="0"/>
              <a:t>关闭轴监控，使机器人自动匹配可行的轴配置来到达指定目标点。</a:t>
            </a:r>
            <a:endParaRPr lang="en-US" altLang="zh-CN" sz="1400" dirty="0"/>
          </a:p>
          <a:p>
            <a:pPr marL="514350" indent="457200">
              <a:spcBef>
                <a:spcPts val="600"/>
              </a:spcBef>
              <a:spcAft>
                <a:spcPts val="600"/>
              </a:spcAft>
            </a:pPr>
            <a:endParaRPr lang="zh-CN" altLang="zh-CN" sz="1600" dirty="0"/>
          </a:p>
        </p:txBody>
      </p:sp>
      <p:sp>
        <p:nvSpPr>
          <p:cNvPr id="6" name="Rectangle 2"/>
          <p:cNvSpPr>
            <a:spLocks noChangeArrowheads="1"/>
          </p:cNvSpPr>
          <p:nvPr/>
        </p:nvSpPr>
        <p:spPr bwMode="auto">
          <a:xfrm>
            <a:off x="580790" y="369958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custDataLst>
      <p:tags r:id="rId1"/>
    </p:custDataLst>
    <p:extLst>
      <p:ext uri="{BB962C8B-B14F-4D97-AF65-F5344CB8AC3E}">
        <p14:creationId xmlns:p14="http://schemas.microsoft.com/office/powerpoint/2010/main" val="636386643"/>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0665" name="Rectangle 452"/>
          <p:cNvSpPr>
            <a:spLocks noChangeArrowheads="1"/>
          </p:cNvSpPr>
          <p:nvPr/>
        </p:nvSpPr>
        <p:spPr bwMode="auto">
          <a:xfrm>
            <a:off x="152400" y="2463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0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
            </a:r>
            <a:br>
              <a:rPr kumimoji="0" lang="zh-CN" altLang="zh-CN" sz="10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b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0666" name="Rectangle 462"/>
          <p:cNvSpPr>
            <a:spLocks noChangeArrowheads="1"/>
          </p:cNvSpPr>
          <p:nvPr/>
        </p:nvSpPr>
        <p:spPr bwMode="auto">
          <a:xfrm>
            <a:off x="152400" y="323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466"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2" name="副标题 2"/>
          <p:cNvSpPr>
            <a:spLocks noGrp="1"/>
          </p:cNvSpPr>
          <p:nvPr>
            <p:ph type="subTitle" idx="1"/>
          </p:nvPr>
        </p:nvSpPr>
        <p:spPr/>
        <p:txBody>
          <a:bodyPr/>
          <a:lstStyle/>
          <a:p>
            <a:pPr>
              <a:spcBef>
                <a:spcPct val="0"/>
              </a:spcBef>
            </a:pPr>
            <a:r>
              <a:rPr lang="zh-CN" altLang="en-US" dirty="0"/>
              <a:t>实践操作</a:t>
            </a:r>
          </a:p>
        </p:txBody>
      </p:sp>
      <p:sp>
        <p:nvSpPr>
          <p:cNvPr id="10" name="文本框 9"/>
          <p:cNvSpPr txBox="1"/>
          <p:nvPr/>
        </p:nvSpPr>
        <p:spPr bwMode="auto">
          <a:xfrm>
            <a:off x="252318" y="895347"/>
            <a:ext cx="84357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（二）</a:t>
            </a:r>
            <a:r>
              <a:rPr lang="zh-CN" altLang="en-US" sz="2600" kern="0" dirty="0" smtClean="0">
                <a:solidFill>
                  <a:sysClr val="windowText" lastClr="000000"/>
                </a:solidFill>
                <a:latin typeface="华文楷体" pitchFamily="2" charset="-122"/>
                <a:ea typeface="华文楷体" pitchFamily="2" charset="-122"/>
              </a:rPr>
              <a:t>常用逻辑控制指令</a:t>
            </a:r>
            <a:r>
              <a:rPr lang="zh-CN" altLang="zh-CN" sz="2600" kern="0" dirty="0" smtClean="0">
                <a:solidFill>
                  <a:sysClr val="windowText" lastClr="000000"/>
                </a:solidFill>
                <a:latin typeface="华文楷体" pitchFamily="2" charset="-122"/>
                <a:ea typeface="华文楷体" pitchFamily="2" charset="-122"/>
              </a:rPr>
              <a:t>（</a:t>
            </a:r>
            <a:r>
              <a:rPr lang="en-US" altLang="zh-CN" sz="2600" kern="0" dirty="0" err="1">
                <a:solidFill>
                  <a:sysClr val="windowText" lastClr="000000"/>
                </a:solidFill>
                <a:latin typeface="华文楷体" pitchFamily="2" charset="-122"/>
                <a:ea typeface="华文楷体" pitchFamily="2" charset="-122"/>
              </a:rPr>
              <a:t>ConfL</a:t>
            </a:r>
            <a:r>
              <a:rPr lang="zh-CN" altLang="zh-CN" sz="2600" kern="0" dirty="0">
                <a:solidFill>
                  <a:sysClr val="windowText" lastClr="000000"/>
                </a:solidFill>
                <a:latin typeface="华文楷体" pitchFamily="2" charset="-122"/>
                <a:ea typeface="华文楷体" pitchFamily="2" charset="-122"/>
              </a:rPr>
              <a:t>）</a:t>
            </a:r>
            <a:endParaRPr lang="zh-CN" altLang="en-US" sz="2600" kern="0" dirty="0">
              <a:solidFill>
                <a:sysClr val="windowText" lastClr="000000"/>
              </a:solidFill>
              <a:latin typeface="华文楷体" pitchFamily="2" charset="-122"/>
              <a:ea typeface="华文楷体" pitchFamily="2" charset="-122"/>
            </a:endParaRPr>
          </a:p>
        </p:txBody>
      </p:sp>
      <p:sp>
        <p:nvSpPr>
          <p:cNvPr id="11" name="矩形 10"/>
          <p:cNvSpPr/>
          <p:nvPr/>
        </p:nvSpPr>
        <p:spPr>
          <a:xfrm>
            <a:off x="368635" y="1387790"/>
            <a:ext cx="10369400" cy="4205638"/>
          </a:xfrm>
          <a:prstGeom prst="rect">
            <a:avLst/>
          </a:prstGeom>
        </p:spPr>
        <p:txBody>
          <a:bodyPr wrap="square">
            <a:spAutoFit/>
          </a:bodyPr>
          <a:lstStyle/>
          <a:p>
            <a:pPr>
              <a:lnSpc>
                <a:spcPts val="1600"/>
              </a:lnSpc>
            </a:pPr>
            <a:r>
              <a:rPr lang="en-US" altLang="zh-CN" sz="1600" dirty="0"/>
              <a:t>1</a:t>
            </a:r>
            <a:r>
              <a:rPr lang="zh-CN" altLang="zh-CN" sz="1600" dirty="0"/>
              <a:t>）</a:t>
            </a:r>
            <a:r>
              <a:rPr lang="en-US" altLang="zh-CN" sz="1600" dirty="0"/>
              <a:t>IF:  </a:t>
            </a:r>
            <a:r>
              <a:rPr lang="zh-CN" altLang="zh-CN" sz="1600" dirty="0"/>
              <a:t>满足不同条件，执行对应程序</a:t>
            </a:r>
          </a:p>
          <a:p>
            <a:pPr>
              <a:lnSpc>
                <a:spcPts val="1600"/>
              </a:lnSpc>
            </a:pPr>
            <a:r>
              <a:rPr lang="en-US" altLang="zh-CN" sz="1600" dirty="0"/>
              <a:t>IF reg1&gt;5 THEN</a:t>
            </a:r>
            <a:endParaRPr lang="zh-CN" altLang="zh-CN" sz="1600" dirty="0"/>
          </a:p>
          <a:p>
            <a:pPr>
              <a:lnSpc>
                <a:spcPts val="1600"/>
              </a:lnSpc>
            </a:pPr>
            <a:r>
              <a:rPr lang="en-US" altLang="zh-CN" sz="1600" dirty="0"/>
              <a:t>Set Do1;</a:t>
            </a:r>
            <a:endParaRPr lang="zh-CN" altLang="zh-CN" sz="1600" dirty="0"/>
          </a:p>
          <a:p>
            <a:pPr>
              <a:lnSpc>
                <a:spcPts val="1600"/>
              </a:lnSpc>
            </a:pPr>
            <a:r>
              <a:rPr lang="en-US" altLang="zh-CN" sz="1600" dirty="0"/>
              <a:t>ENDIF</a:t>
            </a:r>
            <a:endParaRPr lang="zh-CN" altLang="zh-CN" sz="1600" dirty="0"/>
          </a:p>
          <a:p>
            <a:pPr>
              <a:lnSpc>
                <a:spcPts val="1600"/>
              </a:lnSpc>
            </a:pPr>
            <a:r>
              <a:rPr lang="en-US" altLang="zh-CN" sz="1600" dirty="0"/>
              <a:t>!</a:t>
            </a:r>
            <a:r>
              <a:rPr lang="zh-CN" altLang="zh-CN" sz="1600" dirty="0"/>
              <a:t>如果</a:t>
            </a:r>
            <a:r>
              <a:rPr lang="en-US" altLang="zh-CN" sz="1600" dirty="0"/>
              <a:t>reg1&gt;5</a:t>
            </a:r>
            <a:r>
              <a:rPr lang="zh-CN" altLang="zh-CN" sz="1600" dirty="0"/>
              <a:t>条件满足，则执行</a:t>
            </a:r>
            <a:r>
              <a:rPr lang="en-US" altLang="zh-CN" sz="1600" dirty="0"/>
              <a:t>Set Do1</a:t>
            </a:r>
            <a:r>
              <a:rPr lang="zh-CN" altLang="zh-CN" sz="1600" dirty="0"/>
              <a:t>指令</a:t>
            </a:r>
          </a:p>
          <a:p>
            <a:pPr>
              <a:lnSpc>
                <a:spcPts val="1600"/>
              </a:lnSpc>
            </a:pPr>
            <a:r>
              <a:rPr lang="en-US" altLang="zh-CN" sz="1600" dirty="0"/>
              <a:t>2</a:t>
            </a:r>
            <a:r>
              <a:rPr lang="zh-CN" altLang="zh-CN" sz="1600" dirty="0"/>
              <a:t>）</a:t>
            </a:r>
            <a:r>
              <a:rPr lang="en-US" altLang="zh-CN" sz="1600" dirty="0"/>
              <a:t>FOR:  </a:t>
            </a:r>
            <a:r>
              <a:rPr lang="zh-CN" altLang="zh-CN" sz="1600" dirty="0"/>
              <a:t>根据指定的次数，重复执行对应程序</a:t>
            </a:r>
          </a:p>
          <a:p>
            <a:pPr>
              <a:lnSpc>
                <a:spcPts val="1600"/>
              </a:lnSpc>
            </a:pPr>
            <a:r>
              <a:rPr lang="en-US" altLang="zh-CN" sz="1600" dirty="0"/>
              <a:t>FOR  </a:t>
            </a:r>
            <a:r>
              <a:rPr lang="en-US" altLang="zh-CN" sz="1600" dirty="0" err="1"/>
              <a:t>i</a:t>
            </a:r>
            <a:r>
              <a:rPr lang="en-US" altLang="zh-CN" sz="1600" dirty="0"/>
              <a:t> FROM 1 TO 10 DO</a:t>
            </a:r>
            <a:endParaRPr lang="zh-CN" altLang="zh-CN" sz="1600" dirty="0"/>
          </a:p>
          <a:p>
            <a:pPr>
              <a:lnSpc>
                <a:spcPts val="1600"/>
              </a:lnSpc>
            </a:pPr>
            <a:r>
              <a:rPr lang="en-US" altLang="zh-CN" sz="1600" dirty="0"/>
              <a:t>    routine1;</a:t>
            </a:r>
            <a:endParaRPr lang="zh-CN" altLang="zh-CN" sz="1600" dirty="0"/>
          </a:p>
          <a:p>
            <a:pPr>
              <a:lnSpc>
                <a:spcPts val="1600"/>
              </a:lnSpc>
            </a:pPr>
            <a:r>
              <a:rPr lang="en-US" altLang="zh-CN" sz="1600" dirty="0"/>
              <a:t>ENDFOR</a:t>
            </a:r>
            <a:endParaRPr lang="zh-CN" altLang="zh-CN" sz="1600" dirty="0"/>
          </a:p>
          <a:p>
            <a:pPr>
              <a:lnSpc>
                <a:spcPts val="1600"/>
              </a:lnSpc>
            </a:pPr>
            <a:r>
              <a:rPr lang="en-US" altLang="zh-CN" sz="1600" dirty="0"/>
              <a:t>!</a:t>
            </a:r>
            <a:r>
              <a:rPr lang="zh-CN" altLang="zh-CN" sz="1600" dirty="0"/>
              <a:t>重复执行</a:t>
            </a:r>
            <a:r>
              <a:rPr lang="en-US" altLang="zh-CN" sz="1600" dirty="0"/>
              <a:t>10</a:t>
            </a:r>
            <a:r>
              <a:rPr lang="zh-CN" altLang="zh-CN" sz="1600" dirty="0"/>
              <a:t>次</a:t>
            </a:r>
            <a:r>
              <a:rPr lang="en-US" altLang="zh-CN" sz="1600" dirty="0"/>
              <a:t>routine1</a:t>
            </a:r>
            <a:r>
              <a:rPr lang="zh-CN" altLang="zh-CN" sz="1600" dirty="0"/>
              <a:t>里的程序</a:t>
            </a:r>
          </a:p>
          <a:p>
            <a:pPr>
              <a:lnSpc>
                <a:spcPts val="1600"/>
              </a:lnSpc>
            </a:pPr>
            <a:r>
              <a:rPr lang="en-US" altLang="zh-CN" sz="1600" dirty="0"/>
              <a:t>3</a:t>
            </a:r>
            <a:r>
              <a:rPr lang="zh-CN" altLang="zh-CN" sz="1600" dirty="0"/>
              <a:t>）</a:t>
            </a:r>
            <a:r>
              <a:rPr lang="en-US" altLang="zh-CN" sz="1600" dirty="0"/>
              <a:t>TEST</a:t>
            </a:r>
            <a:r>
              <a:rPr lang="zh-CN" altLang="zh-CN" sz="1600" dirty="0"/>
              <a:t>：根据指定变量的判断结果，执行对应程序。</a:t>
            </a:r>
          </a:p>
          <a:p>
            <a:pPr>
              <a:lnSpc>
                <a:spcPts val="1600"/>
              </a:lnSpc>
            </a:pPr>
            <a:r>
              <a:rPr lang="en-US" altLang="zh-CN" sz="1600" dirty="0"/>
              <a:t>  TEST  </a:t>
            </a:r>
            <a:r>
              <a:rPr lang="en-US" altLang="zh-CN" sz="1600" dirty="0" smtClean="0"/>
              <a:t>reg1</a:t>
            </a:r>
            <a:r>
              <a:rPr lang="en-US" altLang="zh-CN" sz="1600" dirty="0"/>
              <a:t>CASE   1:</a:t>
            </a:r>
            <a:endParaRPr lang="zh-CN" altLang="zh-CN" sz="1600" dirty="0"/>
          </a:p>
          <a:p>
            <a:pPr>
              <a:lnSpc>
                <a:spcPts val="1600"/>
              </a:lnSpc>
            </a:pPr>
            <a:r>
              <a:rPr lang="en-US" altLang="zh-CN" sz="1600" dirty="0"/>
              <a:t>      routine1;</a:t>
            </a:r>
            <a:endParaRPr lang="zh-CN" altLang="zh-CN" sz="1600" dirty="0"/>
          </a:p>
          <a:p>
            <a:pPr>
              <a:lnSpc>
                <a:spcPts val="1600"/>
              </a:lnSpc>
            </a:pPr>
            <a:r>
              <a:rPr lang="en-US" altLang="zh-CN" sz="1600" dirty="0"/>
              <a:t>CASE   2</a:t>
            </a:r>
            <a:r>
              <a:rPr lang="zh-CN" altLang="zh-CN" sz="1600" dirty="0"/>
              <a:t>：</a:t>
            </a:r>
          </a:p>
          <a:p>
            <a:pPr>
              <a:lnSpc>
                <a:spcPts val="1600"/>
              </a:lnSpc>
            </a:pPr>
            <a:r>
              <a:rPr lang="en-US" altLang="zh-CN" sz="1600" dirty="0"/>
              <a:t>      routine2;</a:t>
            </a:r>
            <a:endParaRPr lang="zh-CN" altLang="zh-CN" sz="1600" dirty="0"/>
          </a:p>
          <a:p>
            <a:pPr>
              <a:lnSpc>
                <a:spcPts val="1600"/>
              </a:lnSpc>
            </a:pPr>
            <a:r>
              <a:rPr lang="en-US" altLang="zh-CN" sz="1600" dirty="0"/>
              <a:t>DEFAULT:</a:t>
            </a:r>
            <a:endParaRPr lang="zh-CN" altLang="zh-CN" sz="1600" dirty="0"/>
          </a:p>
          <a:p>
            <a:pPr>
              <a:lnSpc>
                <a:spcPts val="1600"/>
              </a:lnSpc>
            </a:pPr>
            <a:r>
              <a:rPr lang="en-US" altLang="zh-CN" sz="1600" dirty="0"/>
              <a:t>    Stop;</a:t>
            </a:r>
            <a:endParaRPr lang="zh-CN" altLang="zh-CN" sz="1600" dirty="0"/>
          </a:p>
          <a:p>
            <a:pPr>
              <a:lnSpc>
                <a:spcPts val="1600"/>
              </a:lnSpc>
            </a:pPr>
            <a:r>
              <a:rPr lang="en-US" altLang="zh-CN" sz="1600" dirty="0"/>
              <a:t>ENDTEST</a:t>
            </a:r>
            <a:endParaRPr lang="zh-CN" altLang="zh-CN" sz="1600" dirty="0"/>
          </a:p>
          <a:p>
            <a:pPr>
              <a:lnSpc>
                <a:spcPts val="1600"/>
              </a:lnSpc>
            </a:pPr>
            <a:r>
              <a:rPr lang="en-US" altLang="zh-CN" sz="1600" dirty="0"/>
              <a:t>!</a:t>
            </a:r>
            <a:r>
              <a:rPr lang="zh-CN" altLang="zh-CN" sz="1600" dirty="0"/>
              <a:t>判断</a:t>
            </a:r>
            <a:r>
              <a:rPr lang="en-US" altLang="zh-CN" sz="1600" dirty="0"/>
              <a:t>reg1</a:t>
            </a:r>
            <a:r>
              <a:rPr lang="zh-CN" altLang="zh-CN" sz="1600" dirty="0"/>
              <a:t>数值，若为</a:t>
            </a:r>
            <a:r>
              <a:rPr lang="en-US" altLang="zh-CN" sz="1600" dirty="0"/>
              <a:t>l</a:t>
            </a:r>
            <a:r>
              <a:rPr lang="zh-CN" altLang="zh-CN" sz="1600" dirty="0"/>
              <a:t>则执行</a:t>
            </a:r>
            <a:r>
              <a:rPr lang="en-US" altLang="zh-CN" sz="1600" dirty="0"/>
              <a:t>routine1</a:t>
            </a:r>
            <a:r>
              <a:rPr lang="zh-CN" altLang="zh-CN" sz="1600" dirty="0"/>
              <a:t>，若为</a:t>
            </a:r>
            <a:r>
              <a:rPr lang="en-US" altLang="zh-CN" sz="1600" dirty="0"/>
              <a:t>2</a:t>
            </a:r>
            <a:r>
              <a:rPr lang="zh-CN" altLang="zh-CN" sz="1600" dirty="0"/>
              <a:t>则执行</a:t>
            </a:r>
            <a:r>
              <a:rPr lang="en-US" altLang="zh-CN" sz="1600" dirty="0"/>
              <a:t>routine2</a:t>
            </a:r>
            <a:r>
              <a:rPr lang="zh-CN" altLang="zh-CN" sz="1600" dirty="0"/>
              <a:t>，否则执行</a:t>
            </a:r>
            <a:r>
              <a:rPr lang="en-US" altLang="zh-CN" sz="1600" dirty="0"/>
              <a:t>Stop</a:t>
            </a:r>
            <a:endParaRPr lang="zh-CN" altLang="zh-CN" sz="1600" dirty="0"/>
          </a:p>
          <a:p>
            <a:pPr>
              <a:lnSpc>
                <a:spcPts val="1600"/>
              </a:lnSpc>
            </a:pPr>
            <a:endParaRPr lang="zh-CN" altLang="zh-CN" dirty="0"/>
          </a:p>
        </p:txBody>
      </p:sp>
    </p:spTree>
    <p:custDataLst>
      <p:tags r:id="rId1"/>
    </p:custDataLst>
    <p:extLst>
      <p:ext uri="{BB962C8B-B14F-4D97-AF65-F5344CB8AC3E}">
        <p14:creationId xmlns:p14="http://schemas.microsoft.com/office/powerpoint/2010/main" val="1671707143"/>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副标题 2"/>
          <p:cNvSpPr>
            <a:spLocks noGrp="1"/>
          </p:cNvSpPr>
          <p:nvPr>
            <p:ph type="subTitle" idx="1"/>
          </p:nvPr>
        </p:nvSpPr>
        <p:spPr/>
        <p:txBody>
          <a:bodyPr/>
          <a:lstStyle/>
          <a:p>
            <a:pPr>
              <a:spcBef>
                <a:spcPct val="0"/>
              </a:spcBef>
            </a:pPr>
            <a:r>
              <a:rPr lang="zh-CN" altLang="en-US" dirty="0"/>
              <a:t>实践操作</a:t>
            </a:r>
          </a:p>
        </p:txBody>
      </p:sp>
      <p:sp>
        <p:nvSpPr>
          <p:cNvPr id="17" name="文本框 16"/>
          <p:cNvSpPr txBox="1"/>
          <p:nvPr/>
        </p:nvSpPr>
        <p:spPr bwMode="auto">
          <a:xfrm>
            <a:off x="395288" y="891224"/>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二、任务规划</a:t>
            </a:r>
          </a:p>
        </p:txBody>
      </p:sp>
      <p:sp>
        <p:nvSpPr>
          <p:cNvPr id="18" name="矩形 17"/>
          <p:cNvSpPr/>
          <p:nvPr/>
        </p:nvSpPr>
        <p:spPr>
          <a:xfrm>
            <a:off x="375922" y="1312375"/>
            <a:ext cx="8516558" cy="707886"/>
          </a:xfrm>
          <a:prstGeom prst="rect">
            <a:avLst/>
          </a:prstGeom>
        </p:spPr>
        <p:txBody>
          <a:bodyPr wrap="square">
            <a:spAutoFit/>
          </a:bodyPr>
          <a:lstStyle/>
          <a:p>
            <a:r>
              <a:rPr lang="zh-CN" altLang="zh-CN" sz="2000" dirty="0" smtClean="0"/>
              <a:t>机器人</a:t>
            </a:r>
            <a:r>
              <a:rPr lang="zh-CN" altLang="en-US" sz="2000" dirty="0" smtClean="0"/>
              <a:t>码垛</a:t>
            </a:r>
            <a:r>
              <a:rPr lang="zh-CN" altLang="zh-CN" sz="2000" dirty="0" smtClean="0"/>
              <a:t>的</a:t>
            </a:r>
            <a:r>
              <a:rPr lang="zh-CN" altLang="zh-CN" sz="2000" dirty="0"/>
              <a:t>动作可</a:t>
            </a:r>
            <a:r>
              <a:rPr lang="zh-CN" altLang="zh-CN" sz="2000" dirty="0" smtClean="0"/>
              <a:t>分解为</a:t>
            </a:r>
            <a:r>
              <a:rPr lang="zh-CN" altLang="zh-CN" sz="2000" dirty="0">
                <a:solidFill>
                  <a:srgbClr val="C00000"/>
                </a:solidFill>
              </a:rPr>
              <a:t>检测传送带信息、抓取工件、判断放置位置、放置工件</a:t>
            </a:r>
            <a:r>
              <a:rPr lang="zh-CN" altLang="zh-CN" sz="2000" dirty="0" smtClean="0"/>
              <a:t>等</a:t>
            </a:r>
            <a:r>
              <a:rPr lang="zh-CN" altLang="zh-CN" sz="2000" dirty="0"/>
              <a:t>一系列子任务</a:t>
            </a:r>
            <a:r>
              <a:rPr lang="zh-CN" altLang="zh-CN" sz="2000" dirty="0" smtClean="0"/>
              <a:t>，</a:t>
            </a:r>
            <a:r>
              <a:rPr lang="zh-CN" altLang="en-US" sz="2000" dirty="0" smtClean="0"/>
              <a:t>码垛</a:t>
            </a:r>
            <a:r>
              <a:rPr lang="zh-CN" altLang="zh-CN" sz="2000" dirty="0" smtClean="0"/>
              <a:t>任务</a:t>
            </a:r>
            <a:r>
              <a:rPr lang="zh-CN" altLang="zh-CN" sz="2000" dirty="0"/>
              <a:t>图</a:t>
            </a:r>
            <a:r>
              <a:rPr lang="zh-CN" altLang="zh-CN" sz="2000" dirty="0" smtClean="0"/>
              <a:t>如</a:t>
            </a:r>
            <a:r>
              <a:rPr lang="zh-CN" altLang="en-US" sz="2000" dirty="0" smtClean="0"/>
              <a:t>下</a:t>
            </a:r>
            <a:r>
              <a:rPr lang="zh-CN" altLang="zh-CN" sz="2000" dirty="0" smtClean="0"/>
              <a:t>图</a:t>
            </a:r>
            <a:r>
              <a:rPr lang="zh-CN" altLang="en-US" sz="2000" dirty="0" smtClean="0"/>
              <a:t>所示</a:t>
            </a:r>
            <a:r>
              <a:rPr lang="zh-CN" altLang="zh-CN" sz="2000" dirty="0" smtClean="0"/>
              <a:t>。</a:t>
            </a:r>
            <a:endParaRPr lang="zh-CN" altLang="zh-CN" sz="2000" dirty="0"/>
          </a:p>
        </p:txBody>
      </p:sp>
      <p:pic>
        <p:nvPicPr>
          <p:cNvPr id="10242" name="图片 464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2017407"/>
            <a:ext cx="7413892" cy="303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03907375"/>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文本框 10"/>
          <p:cNvSpPr txBox="1"/>
          <p:nvPr/>
        </p:nvSpPr>
        <p:spPr bwMode="auto">
          <a:xfrm>
            <a:off x="395288" y="891224"/>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三、码垛任务说明</a:t>
            </a:r>
          </a:p>
        </p:txBody>
      </p:sp>
      <p:sp>
        <p:nvSpPr>
          <p:cNvPr id="12" name="矩形 11"/>
          <p:cNvSpPr/>
          <p:nvPr/>
        </p:nvSpPr>
        <p:spPr>
          <a:xfrm>
            <a:off x="395288" y="1334432"/>
            <a:ext cx="8208912" cy="1477328"/>
          </a:xfrm>
          <a:prstGeom prst="rect">
            <a:avLst/>
          </a:prstGeom>
        </p:spPr>
        <p:txBody>
          <a:bodyPr wrap="square">
            <a:spAutoFit/>
          </a:bodyPr>
          <a:lstStyle/>
          <a:p>
            <a:pPr>
              <a:lnSpc>
                <a:spcPct val="150000"/>
              </a:lnSpc>
            </a:pPr>
            <a:r>
              <a:rPr lang="zh-CN" altLang="zh-CN" sz="2000" dirty="0"/>
              <a:t>采用</a:t>
            </a:r>
            <a:r>
              <a:rPr lang="zh-CN" altLang="zh-CN" sz="2000" dirty="0">
                <a:solidFill>
                  <a:srgbClr val="C00000"/>
                </a:solidFill>
              </a:rPr>
              <a:t>在线示教</a:t>
            </a:r>
            <a:r>
              <a:rPr lang="zh-CN" altLang="zh-CN" sz="2000" dirty="0"/>
              <a:t>的方式编写码垛的作业程序，最终码垛结果为圆柱块码两层。本实例以码垛两个圆柱块为例，每个圆柱块规划了</a:t>
            </a:r>
            <a:r>
              <a:rPr lang="en-US" altLang="zh-CN" sz="2000" dirty="0">
                <a:solidFill>
                  <a:srgbClr val="C00000"/>
                </a:solidFill>
              </a:rPr>
              <a:t>6</a:t>
            </a:r>
            <a:r>
              <a:rPr lang="zh-CN" altLang="zh-CN" sz="2000" dirty="0">
                <a:solidFill>
                  <a:srgbClr val="C00000"/>
                </a:solidFill>
              </a:rPr>
              <a:t>个程序点</a:t>
            </a:r>
            <a:r>
              <a:rPr lang="zh-CN" altLang="zh-CN" sz="2000" dirty="0"/>
              <a:t>，每个程序点的用途见</a:t>
            </a:r>
            <a:r>
              <a:rPr lang="zh-CN" altLang="zh-CN" sz="2000" dirty="0" smtClean="0"/>
              <a:t>表，</a:t>
            </a:r>
            <a:r>
              <a:rPr lang="zh-CN" altLang="zh-CN" sz="2000" dirty="0"/>
              <a:t>码垛运动轨迹如</a:t>
            </a:r>
            <a:r>
              <a:rPr lang="zh-CN" altLang="zh-CN" sz="2000" dirty="0" smtClean="0"/>
              <a:t>图所</a:t>
            </a:r>
            <a:r>
              <a:rPr lang="zh-CN" altLang="zh-CN" sz="2000" dirty="0"/>
              <a:t>示。</a:t>
            </a:r>
          </a:p>
        </p:txBody>
      </p:sp>
      <p:sp>
        <p:nvSpPr>
          <p:cNvPr id="13" name="副标题 2"/>
          <p:cNvSpPr>
            <a:spLocks noGrp="1"/>
          </p:cNvSpPr>
          <p:nvPr>
            <p:ph type="subTitle" idx="1"/>
          </p:nvPr>
        </p:nvSpPr>
        <p:spPr>
          <a:xfrm>
            <a:off x="2152651" y="96574"/>
            <a:ext cx="6596063" cy="720989"/>
          </a:xfrm>
        </p:spPr>
        <p:txBody>
          <a:bodyPr/>
          <a:lstStyle/>
          <a:p>
            <a:pPr>
              <a:spcBef>
                <a:spcPct val="0"/>
              </a:spcBef>
            </a:pPr>
            <a:r>
              <a:rPr lang="zh-CN" altLang="en-US" dirty="0"/>
              <a:t>实践操作</a:t>
            </a:r>
          </a:p>
        </p:txBody>
      </p:sp>
      <p:pic>
        <p:nvPicPr>
          <p:cNvPr id="11266" name="Picture 2" descr="图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2857500"/>
            <a:ext cx="4063226" cy="23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表格 2"/>
          <p:cNvGraphicFramePr>
            <a:graphicFrameLocks noGrp="1"/>
          </p:cNvGraphicFramePr>
          <p:nvPr>
            <p:extLst>
              <p:ext uri="{D42A27DB-BD31-4B8C-83A1-F6EECF244321}">
                <p14:modId xmlns:p14="http://schemas.microsoft.com/office/powerpoint/2010/main" val="314404994"/>
              </p:ext>
            </p:extLst>
          </p:nvPr>
        </p:nvGraphicFramePr>
        <p:xfrm>
          <a:off x="131880" y="3289548"/>
          <a:ext cx="4824288" cy="1672208"/>
        </p:xfrm>
        <a:graphic>
          <a:graphicData uri="http://schemas.openxmlformats.org/drawingml/2006/table">
            <a:tbl>
              <a:tblPr firstRow="1" bandRow="1">
                <a:tableStyleId>{5C22544A-7EE6-4342-B048-85BDC9FD1C3A}</a:tableStyleId>
              </a:tblPr>
              <a:tblGrid>
                <a:gridCol w="864096"/>
                <a:gridCol w="1548048"/>
                <a:gridCol w="1116248"/>
                <a:gridCol w="1295896"/>
              </a:tblGrid>
              <a:tr h="300608">
                <a:tc>
                  <a:txBody>
                    <a:bodyPr/>
                    <a:lstStyle/>
                    <a:p>
                      <a:pPr algn="ctr">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程序点</a:t>
                      </a:r>
                    </a:p>
                  </a:txBody>
                  <a:tcPr marL="68580" marR="68580" marT="0" marB="0" anchor="ctr"/>
                </a:tc>
                <a:tc>
                  <a:txBody>
                    <a:bodyPr/>
                    <a:lstStyle/>
                    <a:p>
                      <a:pPr algn="ctr">
                        <a:spcAft>
                          <a:spcPts val="0"/>
                        </a:spcAft>
                      </a:pPr>
                      <a:r>
                        <a:rPr lang="zh-CN" sz="1500" kern="100">
                          <a:effectLst/>
                          <a:latin typeface="Calibri" panose="020F0502020204030204" pitchFamily="34" charset="0"/>
                          <a:ea typeface="宋体" panose="02010600030101010101" pitchFamily="2" charset="-122"/>
                          <a:cs typeface="Times New Roman" panose="02020603050405020304" pitchFamily="18" charset="0"/>
                        </a:rPr>
                        <a:t>说明</a:t>
                      </a:r>
                    </a:p>
                  </a:txBody>
                  <a:tcPr marL="68580" marR="68580" marT="0" marB="0" anchor="ctr"/>
                </a:tc>
                <a:tc>
                  <a:txBody>
                    <a:bodyPr/>
                    <a:lstStyle/>
                    <a:p>
                      <a:pPr algn="ctr">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程序点</a:t>
                      </a:r>
                    </a:p>
                  </a:txBody>
                  <a:tcPr marL="68580" marR="68580" marT="0" marB="0" anchor="ctr"/>
                </a:tc>
                <a:tc>
                  <a:txBody>
                    <a:bodyPr/>
                    <a:lstStyle/>
                    <a:p>
                      <a:pPr algn="ctr">
                        <a:spcAft>
                          <a:spcPts val="0"/>
                        </a:spcAft>
                      </a:pPr>
                      <a:r>
                        <a:rPr lang="zh-CN" sz="1500" kern="100">
                          <a:effectLst/>
                          <a:latin typeface="Calibri" panose="020F0502020204030204" pitchFamily="34" charset="0"/>
                          <a:ea typeface="宋体" panose="02010600030101010101" pitchFamily="2" charset="-122"/>
                          <a:cs typeface="Times New Roman" panose="02020603050405020304" pitchFamily="18" charset="0"/>
                        </a:rPr>
                        <a:t>说明</a:t>
                      </a:r>
                    </a:p>
                  </a:txBody>
                  <a:tcPr marL="68580" marR="68580" marT="0" marB="0" anchor="ctr"/>
                </a:tc>
              </a:tr>
              <a:tr h="457200">
                <a:tc>
                  <a:txBody>
                    <a:bodyPr/>
                    <a:lstStyle/>
                    <a:p>
                      <a:pPr algn="ctr">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程序点</a:t>
                      </a:r>
                      <a:r>
                        <a:rPr lang="en-US" sz="1500" kern="100" dirty="0">
                          <a:effectLst/>
                          <a:latin typeface="Calibri" panose="020F0502020204030204" pitchFamily="34" charset="0"/>
                          <a:ea typeface="宋体" panose="02010600030101010101" pitchFamily="2" charset="-122"/>
                          <a:cs typeface="Times New Roman" panose="02020603050405020304" pitchFamily="18" charset="0"/>
                        </a:rPr>
                        <a:t>1</a:t>
                      </a:r>
                      <a:endParaRPr lang="zh-CN" sz="1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en-US" sz="1500" kern="100">
                          <a:effectLst/>
                          <a:latin typeface="宋体" panose="02010600030101010101" pitchFamily="2" charset="-122"/>
                          <a:ea typeface="宋体" panose="02010600030101010101" pitchFamily="2" charset="-122"/>
                          <a:cs typeface="Times New Roman" panose="02020603050405020304" pitchFamily="18" charset="0"/>
                        </a:rPr>
                        <a:t>Home</a:t>
                      </a:r>
                      <a:r>
                        <a:rPr lang="zh-CN" sz="1500" kern="100">
                          <a:effectLst/>
                          <a:latin typeface="Calibri" panose="020F0502020204030204" pitchFamily="34" charset="0"/>
                          <a:ea typeface="宋体" panose="02010600030101010101" pitchFamily="2" charset="-122"/>
                          <a:cs typeface="Times New Roman" panose="02020603050405020304" pitchFamily="18" charset="0"/>
                        </a:rPr>
                        <a:t>点</a:t>
                      </a:r>
                    </a:p>
                  </a:txBody>
                  <a:tcPr marL="68580" marR="68580" marT="0" marB="0" anchor="ctr"/>
                </a:tc>
                <a:tc>
                  <a:txBody>
                    <a:bodyPr/>
                    <a:lstStyle/>
                    <a:p>
                      <a:pPr algn="ctr">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程序点</a:t>
                      </a:r>
                      <a:r>
                        <a:rPr lang="en-US" sz="1500" kern="100" dirty="0">
                          <a:effectLst/>
                          <a:latin typeface="Calibri" panose="020F0502020204030204" pitchFamily="34" charset="0"/>
                          <a:ea typeface="宋体" panose="02010600030101010101" pitchFamily="2" charset="-122"/>
                          <a:cs typeface="Times New Roman" panose="02020603050405020304" pitchFamily="18" charset="0"/>
                        </a:rPr>
                        <a:t>4</a:t>
                      </a:r>
                      <a:endParaRPr lang="zh-CN" sz="1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1500" kern="100">
                          <a:effectLst/>
                          <a:latin typeface="Calibri" panose="020F0502020204030204" pitchFamily="34" charset="0"/>
                          <a:ea typeface="宋体" panose="02010600030101010101" pitchFamily="2" charset="-122"/>
                          <a:cs typeface="Times New Roman" panose="02020603050405020304" pitchFamily="18" charset="0"/>
                        </a:rPr>
                        <a:t>抓取安全位置点</a:t>
                      </a:r>
                    </a:p>
                  </a:txBody>
                  <a:tcPr marL="68580" marR="68580" marT="0" marB="0" anchor="ctr"/>
                </a:tc>
              </a:tr>
              <a:tr h="457200">
                <a:tc>
                  <a:txBody>
                    <a:bodyPr/>
                    <a:lstStyle/>
                    <a:p>
                      <a:pPr algn="ctr">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程序点</a:t>
                      </a:r>
                      <a:r>
                        <a:rPr lang="en-US" sz="1500" kern="100" dirty="0">
                          <a:effectLst/>
                          <a:latin typeface="Calibri" panose="020F0502020204030204" pitchFamily="34" charset="0"/>
                          <a:ea typeface="宋体" panose="02010600030101010101" pitchFamily="2" charset="-122"/>
                          <a:cs typeface="Times New Roman" panose="02020603050405020304" pitchFamily="18" charset="0"/>
                        </a:rPr>
                        <a:t>2</a:t>
                      </a:r>
                      <a:endParaRPr lang="zh-CN" sz="1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抓取位置正上方点</a:t>
                      </a:r>
                    </a:p>
                  </a:txBody>
                  <a:tcPr marL="68580" marR="68580" marT="0" marB="0" anchor="ctr"/>
                </a:tc>
                <a:tc>
                  <a:txBody>
                    <a:bodyPr/>
                    <a:lstStyle/>
                    <a:p>
                      <a:pPr algn="ctr">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程序点</a:t>
                      </a:r>
                      <a:r>
                        <a:rPr lang="en-US" sz="1500" kern="100" dirty="0">
                          <a:effectLst/>
                          <a:latin typeface="Calibri" panose="020F0502020204030204" pitchFamily="34" charset="0"/>
                          <a:ea typeface="宋体" panose="02010600030101010101" pitchFamily="2" charset="-122"/>
                          <a:cs typeface="Times New Roman" panose="02020603050405020304" pitchFamily="18" charset="0"/>
                        </a:rPr>
                        <a:t>5</a:t>
                      </a:r>
                      <a:endParaRPr lang="zh-CN" sz="1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1500" kern="100">
                          <a:effectLst/>
                          <a:latin typeface="Calibri" panose="020F0502020204030204" pitchFamily="34" charset="0"/>
                          <a:ea typeface="宋体" panose="02010600030101010101" pitchFamily="2" charset="-122"/>
                          <a:cs typeface="Times New Roman" panose="02020603050405020304" pitchFamily="18" charset="0"/>
                        </a:rPr>
                        <a:t>放置位置正上方点</a:t>
                      </a:r>
                    </a:p>
                  </a:txBody>
                  <a:tcPr marL="68580" marR="68580" marT="0" marB="0" anchor="ctr"/>
                </a:tc>
              </a:tr>
              <a:tr h="457200">
                <a:tc>
                  <a:txBody>
                    <a:bodyPr/>
                    <a:lstStyle/>
                    <a:p>
                      <a:pPr algn="ctr">
                        <a:spcAft>
                          <a:spcPts val="0"/>
                        </a:spcAft>
                      </a:pPr>
                      <a:r>
                        <a:rPr lang="zh-CN" sz="1500" kern="100">
                          <a:effectLst/>
                          <a:latin typeface="Calibri" panose="020F0502020204030204" pitchFamily="34" charset="0"/>
                          <a:ea typeface="宋体" panose="02010600030101010101" pitchFamily="2" charset="-122"/>
                          <a:cs typeface="Times New Roman" panose="02020603050405020304" pitchFamily="18" charset="0"/>
                        </a:rPr>
                        <a:t>程序点</a:t>
                      </a:r>
                      <a:r>
                        <a:rPr lang="en-US" sz="1500" kern="100">
                          <a:effectLst/>
                          <a:latin typeface="Calibri" panose="020F0502020204030204" pitchFamily="34" charset="0"/>
                          <a:ea typeface="宋体" panose="02010600030101010101" pitchFamily="2" charset="-122"/>
                          <a:cs typeface="Times New Roman" panose="02020603050405020304" pitchFamily="18" charset="0"/>
                        </a:rPr>
                        <a:t>3</a:t>
                      </a:r>
                      <a:endParaRPr lang="zh-CN" sz="15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抓取位置点</a:t>
                      </a:r>
                    </a:p>
                  </a:txBody>
                  <a:tcPr marL="68580" marR="68580" marT="0" marB="0" anchor="ctr"/>
                </a:tc>
                <a:tc>
                  <a:txBody>
                    <a:bodyPr/>
                    <a:lstStyle/>
                    <a:p>
                      <a:pPr algn="ctr">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程序点</a:t>
                      </a:r>
                      <a:r>
                        <a:rPr lang="en-US" sz="1500" kern="100" dirty="0">
                          <a:effectLst/>
                          <a:latin typeface="Calibri" panose="020F0502020204030204" pitchFamily="34" charset="0"/>
                          <a:ea typeface="宋体" panose="02010600030101010101" pitchFamily="2" charset="-122"/>
                          <a:cs typeface="Times New Roman" panose="02020603050405020304" pitchFamily="18" charset="0"/>
                        </a:rPr>
                        <a:t>6</a:t>
                      </a:r>
                      <a:endParaRPr lang="zh-CN" sz="15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1500" kern="100" dirty="0">
                          <a:effectLst/>
                          <a:latin typeface="Calibri" panose="020F0502020204030204" pitchFamily="34" charset="0"/>
                          <a:ea typeface="宋体" panose="02010600030101010101" pitchFamily="2" charset="-122"/>
                          <a:cs typeface="Times New Roman" panose="02020603050405020304" pitchFamily="18" charset="0"/>
                        </a:rPr>
                        <a:t>放置位置点</a:t>
                      </a:r>
                    </a:p>
                  </a:txBody>
                  <a:tcPr marL="68580" marR="68580" marT="0" marB="0" anchor="ctr"/>
                </a:tc>
              </a:tr>
            </a:tbl>
          </a:graphicData>
        </a:graphic>
      </p:graphicFrame>
    </p:spTree>
    <p:custDataLst>
      <p:tags r:id="rId1"/>
    </p:custDataLst>
    <p:extLst>
      <p:ext uri="{BB962C8B-B14F-4D97-AF65-F5344CB8AC3E}">
        <p14:creationId xmlns:p14="http://schemas.microsoft.com/office/powerpoint/2010/main" val="3415186799"/>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文本框 11"/>
          <p:cNvSpPr txBox="1"/>
          <p:nvPr/>
        </p:nvSpPr>
        <p:spPr bwMode="auto">
          <a:xfrm>
            <a:off x="395288" y="891224"/>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四、示教前的准备</a:t>
            </a:r>
          </a:p>
        </p:txBody>
      </p:sp>
      <p:sp>
        <p:nvSpPr>
          <p:cNvPr id="8" name="文本框 12"/>
          <p:cNvSpPr txBox="1"/>
          <p:nvPr/>
        </p:nvSpPr>
        <p:spPr bwMode="auto">
          <a:xfrm>
            <a:off x="0" y="1301592"/>
            <a:ext cx="5400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kern="0" dirty="0" smtClean="0">
                <a:solidFill>
                  <a:sysClr val="windowText" lastClr="000000"/>
                </a:solidFill>
                <a:latin typeface="华文楷体" pitchFamily="2" charset="-122"/>
                <a:ea typeface="华文楷体" pitchFamily="2" charset="-122"/>
              </a:rPr>
              <a:t>（</a:t>
            </a:r>
            <a:r>
              <a:rPr lang="zh-CN" altLang="en-US" sz="2600" kern="0" dirty="0">
                <a:solidFill>
                  <a:sysClr val="windowText" lastClr="000000"/>
                </a:solidFill>
                <a:latin typeface="华文楷体" pitchFamily="2" charset="-122"/>
                <a:ea typeface="华文楷体" pitchFamily="2" charset="-122"/>
              </a:rPr>
              <a:t>一</a:t>
            </a:r>
            <a:r>
              <a:rPr lang="zh-CN" altLang="en-US" sz="2600" kern="0" dirty="0" smtClean="0">
                <a:solidFill>
                  <a:sysClr val="windowText" lastClr="000000"/>
                </a:solidFill>
                <a:latin typeface="华文楷体" pitchFamily="2" charset="-122"/>
                <a:ea typeface="华文楷体" pitchFamily="2" charset="-122"/>
              </a:rPr>
              <a:t>）</a:t>
            </a:r>
            <a:r>
              <a:rPr lang="zh-CN" altLang="zh-CN" sz="2600" kern="0" dirty="0" smtClean="0">
                <a:solidFill>
                  <a:sysClr val="windowText" lastClr="000000"/>
                </a:solidFill>
                <a:latin typeface="华文楷体" pitchFamily="2" charset="-122"/>
                <a:ea typeface="华文楷体" pitchFamily="2" charset="-122"/>
              </a:rPr>
              <a:t>配置</a:t>
            </a:r>
            <a:r>
              <a:rPr lang="en-US" altLang="zh-CN" sz="2600" kern="0" dirty="0">
                <a:solidFill>
                  <a:sysClr val="windowText" lastClr="000000"/>
                </a:solidFill>
                <a:latin typeface="华文楷体" pitchFamily="2" charset="-122"/>
                <a:ea typeface="华文楷体" pitchFamily="2" charset="-122"/>
              </a:rPr>
              <a:t>I/O</a:t>
            </a:r>
            <a:r>
              <a:rPr lang="zh-CN" altLang="zh-CN" sz="2600" kern="0" dirty="0">
                <a:solidFill>
                  <a:sysClr val="windowText" lastClr="000000"/>
                </a:solidFill>
                <a:latin typeface="华文楷体" pitchFamily="2" charset="-122"/>
                <a:ea typeface="华文楷体" pitchFamily="2" charset="-122"/>
              </a:rPr>
              <a:t>单元</a:t>
            </a:r>
            <a:endParaRPr lang="zh-CN" altLang="en-US" sz="2600" kern="0" dirty="0">
              <a:solidFill>
                <a:sysClr val="windowText" lastClr="000000"/>
              </a:solidFill>
              <a:latin typeface="华文楷体" pitchFamily="2" charset="-122"/>
              <a:ea typeface="华文楷体" pitchFamily="2" charset="-122"/>
            </a:endParaRPr>
          </a:p>
        </p:txBody>
      </p:sp>
      <p:sp>
        <p:nvSpPr>
          <p:cNvPr id="9" name="矩形 8"/>
          <p:cNvSpPr/>
          <p:nvPr/>
        </p:nvSpPr>
        <p:spPr>
          <a:xfrm>
            <a:off x="251272" y="1794035"/>
            <a:ext cx="8208912" cy="461665"/>
          </a:xfrm>
          <a:prstGeom prst="rect">
            <a:avLst/>
          </a:prstGeom>
        </p:spPr>
        <p:txBody>
          <a:bodyPr wrap="square">
            <a:spAutoFit/>
          </a:bodyPr>
          <a:lstStyle/>
          <a:p>
            <a:r>
              <a:rPr lang="zh-CN" altLang="zh-CN" sz="2400" dirty="0" smtClean="0"/>
              <a:t>根据表的</a:t>
            </a:r>
            <a:r>
              <a:rPr lang="zh-CN" altLang="zh-CN" sz="2400" dirty="0"/>
              <a:t>参数配置</a:t>
            </a:r>
            <a:r>
              <a:rPr lang="en-US" altLang="zh-CN" sz="2400" dirty="0"/>
              <a:t>I/O</a:t>
            </a:r>
            <a:r>
              <a:rPr lang="zh-CN" altLang="zh-CN" sz="2400" dirty="0"/>
              <a:t>单元。</a:t>
            </a:r>
          </a:p>
        </p:txBody>
      </p:sp>
      <p:graphicFrame>
        <p:nvGraphicFramePr>
          <p:cNvPr id="3" name="表格 2"/>
          <p:cNvGraphicFramePr>
            <a:graphicFrameLocks noGrp="1"/>
          </p:cNvGraphicFramePr>
          <p:nvPr>
            <p:extLst>
              <p:ext uri="{D42A27DB-BD31-4B8C-83A1-F6EECF244321}">
                <p14:modId xmlns:p14="http://schemas.microsoft.com/office/powerpoint/2010/main" val="2019996791"/>
              </p:ext>
            </p:extLst>
          </p:nvPr>
        </p:nvGraphicFramePr>
        <p:xfrm>
          <a:off x="1187376" y="2677480"/>
          <a:ext cx="7272808" cy="918633"/>
        </p:xfrm>
        <a:graphic>
          <a:graphicData uri="http://schemas.openxmlformats.org/drawingml/2006/table">
            <a:tbl>
              <a:tblPr firstRow="1" bandRow="1">
                <a:tableStyleId>{5C22544A-7EE6-4342-B048-85BDC9FD1C3A}</a:tableStyleId>
              </a:tblPr>
              <a:tblGrid>
                <a:gridCol w="1524000"/>
                <a:gridCol w="1524000"/>
                <a:gridCol w="2280840"/>
                <a:gridCol w="1943968"/>
              </a:tblGrid>
              <a:tr h="609600">
                <a:tc>
                  <a:txBody>
                    <a:bodyPr/>
                    <a:lstStyle/>
                    <a:p>
                      <a:pPr algn="ctr">
                        <a:spcAft>
                          <a:spcPts val="0"/>
                        </a:spcAft>
                      </a:pPr>
                      <a:r>
                        <a:rPr lang="en-US" sz="2000" kern="100" dirty="0">
                          <a:effectLst/>
                          <a:latin typeface="Times New Roman"/>
                          <a:ea typeface="宋体"/>
                          <a:cs typeface="Times New Roman"/>
                        </a:rPr>
                        <a:t>Name</a:t>
                      </a:r>
                      <a:endParaRPr lang="zh-CN" sz="2000" kern="100" dirty="0">
                        <a:effectLst/>
                        <a:latin typeface="Calibri"/>
                        <a:ea typeface="宋体"/>
                        <a:cs typeface="Times New Roman"/>
                      </a:endParaRPr>
                    </a:p>
                  </a:txBody>
                  <a:tcPr marL="68580" marR="68580" marT="0" marB="0" anchor="ctr"/>
                </a:tc>
                <a:tc>
                  <a:txBody>
                    <a:bodyPr/>
                    <a:lstStyle/>
                    <a:p>
                      <a:pPr algn="ctr">
                        <a:spcAft>
                          <a:spcPts val="0"/>
                        </a:spcAft>
                      </a:pPr>
                      <a:r>
                        <a:rPr lang="en-US" sz="2000" kern="100" dirty="0">
                          <a:effectLst/>
                          <a:latin typeface="Times New Roman"/>
                          <a:ea typeface="宋体"/>
                          <a:cs typeface="Times New Roman"/>
                        </a:rPr>
                        <a:t>Type of unit</a:t>
                      </a:r>
                      <a:endParaRPr lang="zh-CN" sz="2000" kern="100" dirty="0">
                        <a:effectLst/>
                        <a:latin typeface="Calibri"/>
                        <a:ea typeface="宋体"/>
                        <a:cs typeface="Times New Roman"/>
                      </a:endParaRPr>
                    </a:p>
                  </a:txBody>
                  <a:tcPr marL="68580" marR="68580" marT="0" marB="0" anchor="ctr"/>
                </a:tc>
                <a:tc>
                  <a:txBody>
                    <a:bodyPr/>
                    <a:lstStyle/>
                    <a:p>
                      <a:pPr algn="ctr">
                        <a:spcAft>
                          <a:spcPts val="0"/>
                        </a:spcAft>
                      </a:pPr>
                      <a:r>
                        <a:rPr lang="en-US" sz="2000" kern="100" dirty="0" err="1">
                          <a:effectLst/>
                          <a:latin typeface="Times New Roman"/>
                          <a:ea typeface="宋体"/>
                          <a:cs typeface="Times New Roman"/>
                        </a:rPr>
                        <a:t>ConnectedTo</a:t>
                      </a:r>
                      <a:r>
                        <a:rPr lang="en-US" sz="2000" kern="100" dirty="0">
                          <a:effectLst/>
                          <a:latin typeface="Times New Roman"/>
                          <a:ea typeface="宋体"/>
                          <a:cs typeface="Times New Roman"/>
                        </a:rPr>
                        <a:t> bus</a:t>
                      </a:r>
                      <a:endParaRPr lang="zh-CN" sz="2000" kern="100" dirty="0">
                        <a:effectLst/>
                        <a:latin typeface="Calibri"/>
                        <a:ea typeface="宋体"/>
                        <a:cs typeface="Times New Roman"/>
                      </a:endParaRPr>
                    </a:p>
                  </a:txBody>
                  <a:tcPr marL="68580" marR="68580" marT="0" marB="0" anchor="ctr"/>
                </a:tc>
                <a:tc>
                  <a:txBody>
                    <a:bodyPr/>
                    <a:lstStyle/>
                    <a:p>
                      <a:pPr algn="ctr">
                        <a:spcAft>
                          <a:spcPts val="0"/>
                        </a:spcAft>
                      </a:pPr>
                      <a:r>
                        <a:rPr lang="en-US" sz="2000" kern="100" dirty="0" err="1">
                          <a:effectLst/>
                          <a:latin typeface="Times New Roman"/>
                          <a:ea typeface="宋体"/>
                          <a:cs typeface="Times New Roman"/>
                        </a:rPr>
                        <a:t>DeviceNet</a:t>
                      </a:r>
                      <a:r>
                        <a:rPr lang="en-US" sz="2000" kern="100" dirty="0">
                          <a:effectLst/>
                          <a:latin typeface="Times New Roman"/>
                          <a:ea typeface="宋体"/>
                          <a:cs typeface="Times New Roman"/>
                        </a:rPr>
                        <a:t> address</a:t>
                      </a:r>
                      <a:endParaRPr lang="zh-CN" sz="2000" kern="100" dirty="0">
                        <a:effectLst/>
                        <a:latin typeface="Calibri"/>
                        <a:ea typeface="宋体"/>
                        <a:cs typeface="Times New Roman"/>
                      </a:endParaRPr>
                    </a:p>
                  </a:txBody>
                  <a:tcPr marL="68580" marR="68580" marT="0" marB="0" anchor="ctr"/>
                </a:tc>
              </a:tr>
              <a:tr h="309033">
                <a:tc>
                  <a:txBody>
                    <a:bodyPr/>
                    <a:lstStyle/>
                    <a:p>
                      <a:pPr marL="0" algn="l" defTabSz="914400" rtl="0" eaLnBrk="1" latinLnBrk="0" hangingPunct="1">
                        <a:spcAft>
                          <a:spcPts val="0"/>
                        </a:spcAft>
                      </a:pPr>
                      <a:r>
                        <a:rPr lang="en-US" sz="2000" kern="100" dirty="0">
                          <a:solidFill>
                            <a:schemeClr val="dk1"/>
                          </a:solidFill>
                          <a:effectLst/>
                          <a:latin typeface="+mn-lt"/>
                          <a:ea typeface="+mn-ea"/>
                          <a:cs typeface="+mn-cs"/>
                        </a:rPr>
                        <a:t>Board10</a:t>
                      </a:r>
                      <a:endParaRPr lang="zh-CN" sz="2000" kern="100" dirty="0">
                        <a:solidFill>
                          <a:schemeClr val="dk1"/>
                        </a:solidFill>
                        <a:effectLst/>
                        <a:latin typeface="+mn-lt"/>
                        <a:ea typeface="+mn-ea"/>
                        <a:cs typeface="+mn-cs"/>
                      </a:endParaRPr>
                    </a:p>
                  </a:txBody>
                  <a:tcPr marL="68580" marR="68580" marT="0" marB="0" anchor="ctr"/>
                </a:tc>
                <a:tc>
                  <a:txBody>
                    <a:bodyPr/>
                    <a:lstStyle/>
                    <a:p>
                      <a:pPr marL="0" algn="l" defTabSz="914400" rtl="0" eaLnBrk="1" latinLnBrk="0" hangingPunct="1">
                        <a:spcAft>
                          <a:spcPts val="0"/>
                        </a:spcAft>
                      </a:pPr>
                      <a:r>
                        <a:rPr lang="en-US" sz="2000" kern="100" dirty="0">
                          <a:solidFill>
                            <a:schemeClr val="dk1"/>
                          </a:solidFill>
                          <a:effectLst/>
                          <a:latin typeface="+mn-lt"/>
                          <a:ea typeface="+mn-ea"/>
                          <a:cs typeface="+mn-cs"/>
                        </a:rPr>
                        <a:t>D652</a:t>
                      </a:r>
                      <a:endParaRPr lang="zh-CN" sz="2000" kern="100" dirty="0">
                        <a:solidFill>
                          <a:schemeClr val="dk1"/>
                        </a:solidFill>
                        <a:effectLst/>
                        <a:latin typeface="+mn-lt"/>
                        <a:ea typeface="+mn-ea"/>
                        <a:cs typeface="+mn-cs"/>
                      </a:endParaRPr>
                    </a:p>
                  </a:txBody>
                  <a:tcPr marL="68580" marR="68580" marT="0" marB="0" anchor="ctr"/>
                </a:tc>
                <a:tc>
                  <a:txBody>
                    <a:bodyPr/>
                    <a:lstStyle/>
                    <a:p>
                      <a:pPr marL="0" algn="l" defTabSz="914400" rtl="0" eaLnBrk="1" latinLnBrk="0" hangingPunct="1">
                        <a:spcAft>
                          <a:spcPts val="0"/>
                        </a:spcAft>
                      </a:pPr>
                      <a:r>
                        <a:rPr lang="en-US" sz="2000" kern="100" dirty="0">
                          <a:solidFill>
                            <a:schemeClr val="dk1"/>
                          </a:solidFill>
                          <a:effectLst/>
                          <a:latin typeface="+mn-lt"/>
                          <a:ea typeface="+mn-ea"/>
                          <a:cs typeface="+mn-cs"/>
                        </a:rPr>
                        <a:t>DeviceNet1</a:t>
                      </a:r>
                      <a:endParaRPr lang="zh-CN" sz="2000" kern="100" dirty="0">
                        <a:solidFill>
                          <a:schemeClr val="dk1"/>
                        </a:solidFill>
                        <a:effectLst/>
                        <a:latin typeface="+mn-lt"/>
                        <a:ea typeface="+mn-ea"/>
                        <a:cs typeface="+mn-cs"/>
                      </a:endParaRPr>
                    </a:p>
                  </a:txBody>
                  <a:tcPr marL="68580" marR="68580" marT="0" marB="0" anchor="ctr"/>
                </a:tc>
                <a:tc>
                  <a:txBody>
                    <a:bodyPr/>
                    <a:lstStyle/>
                    <a:p>
                      <a:pPr marL="0" algn="l" defTabSz="914400" rtl="0" eaLnBrk="1" latinLnBrk="0" hangingPunct="1">
                        <a:spcAft>
                          <a:spcPts val="0"/>
                        </a:spcAft>
                      </a:pPr>
                      <a:r>
                        <a:rPr lang="en-US" sz="2000" kern="100" dirty="0">
                          <a:solidFill>
                            <a:schemeClr val="dk1"/>
                          </a:solidFill>
                          <a:effectLst/>
                          <a:latin typeface="+mn-lt"/>
                          <a:ea typeface="+mn-ea"/>
                          <a:cs typeface="+mn-cs"/>
                        </a:rPr>
                        <a:t>10</a:t>
                      </a:r>
                      <a:endParaRPr lang="zh-CN" sz="2000" kern="100" dirty="0">
                        <a:solidFill>
                          <a:schemeClr val="dk1"/>
                        </a:solidFill>
                        <a:effectLst/>
                        <a:latin typeface="+mn-lt"/>
                        <a:ea typeface="+mn-ea"/>
                        <a:cs typeface="+mn-cs"/>
                      </a:endParaRPr>
                    </a:p>
                  </a:txBody>
                  <a:tcPr marL="68580" marR="68580" marT="0" marB="0" anchor="ctr"/>
                </a:tc>
              </a:tr>
            </a:tbl>
          </a:graphicData>
        </a:graphic>
      </p:graphicFrame>
      <p:sp>
        <p:nvSpPr>
          <p:cNvPr id="14" name="副标题 2"/>
          <p:cNvSpPr>
            <a:spLocks noGrp="1"/>
          </p:cNvSpPr>
          <p:nvPr>
            <p:ph type="subTitle" idx="1"/>
          </p:nvPr>
        </p:nvSpPr>
        <p:spPr/>
        <p:txBody>
          <a:bodyPr/>
          <a:lstStyle/>
          <a:p>
            <a:pPr>
              <a:spcBef>
                <a:spcPct val="0"/>
              </a:spcBef>
            </a:pPr>
            <a:r>
              <a:rPr lang="zh-CN" altLang="en-US" dirty="0"/>
              <a:t>实践操作</a:t>
            </a:r>
          </a:p>
        </p:txBody>
      </p:sp>
    </p:spTree>
    <p:custDataLst>
      <p:tags r:id="rId1"/>
    </p:custDataLst>
    <p:extLst>
      <p:ext uri="{BB962C8B-B14F-4D97-AF65-F5344CB8AC3E}">
        <p14:creationId xmlns:p14="http://schemas.microsoft.com/office/powerpoint/2010/main" val="577999852"/>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文本框 12"/>
          <p:cNvSpPr txBox="1"/>
          <p:nvPr/>
        </p:nvSpPr>
        <p:spPr bwMode="auto">
          <a:xfrm>
            <a:off x="-108520" y="802199"/>
            <a:ext cx="5400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kern="0" dirty="0" smtClean="0">
                <a:solidFill>
                  <a:sysClr val="windowText" lastClr="000000"/>
                </a:solidFill>
                <a:latin typeface="华文楷体" pitchFamily="2" charset="-122"/>
                <a:ea typeface="华文楷体" pitchFamily="2" charset="-122"/>
              </a:rPr>
              <a:t>（二）</a:t>
            </a:r>
            <a:r>
              <a:rPr lang="zh-CN" altLang="zh-CN" sz="2600" kern="0" dirty="0" smtClean="0">
                <a:solidFill>
                  <a:sysClr val="windowText" lastClr="000000"/>
                </a:solidFill>
                <a:latin typeface="华文楷体" pitchFamily="2" charset="-122"/>
                <a:ea typeface="华文楷体" pitchFamily="2" charset="-122"/>
              </a:rPr>
              <a:t>配置</a:t>
            </a:r>
            <a:r>
              <a:rPr lang="en-US" altLang="zh-CN" sz="2600" kern="0" dirty="0" smtClean="0">
                <a:solidFill>
                  <a:sysClr val="windowText" lastClr="000000"/>
                </a:solidFill>
                <a:latin typeface="华文楷体" pitchFamily="2" charset="-122"/>
                <a:ea typeface="华文楷体" pitchFamily="2" charset="-122"/>
              </a:rPr>
              <a:t>I/O</a:t>
            </a:r>
            <a:r>
              <a:rPr lang="zh-CN" altLang="en-US" sz="2600" kern="0" dirty="0" smtClean="0">
                <a:solidFill>
                  <a:sysClr val="windowText" lastClr="000000"/>
                </a:solidFill>
                <a:latin typeface="华文楷体" pitchFamily="2" charset="-122"/>
                <a:ea typeface="华文楷体" pitchFamily="2" charset="-122"/>
              </a:rPr>
              <a:t>信号</a:t>
            </a:r>
            <a:endParaRPr lang="zh-CN" altLang="en-US" sz="2600" kern="0" dirty="0">
              <a:solidFill>
                <a:sysClr val="windowText" lastClr="000000"/>
              </a:solidFill>
              <a:latin typeface="华文楷体" pitchFamily="2" charset="-122"/>
              <a:ea typeface="华文楷体" pitchFamily="2" charset="-122"/>
            </a:endParaRPr>
          </a:p>
        </p:txBody>
      </p:sp>
      <p:sp>
        <p:nvSpPr>
          <p:cNvPr id="12" name="副标题 2"/>
          <p:cNvSpPr>
            <a:spLocks noGrp="1"/>
          </p:cNvSpPr>
          <p:nvPr>
            <p:ph type="subTitle" idx="1"/>
          </p:nvPr>
        </p:nvSpPr>
        <p:spPr/>
        <p:txBody>
          <a:bodyPr/>
          <a:lstStyle/>
          <a:p>
            <a:pPr>
              <a:spcBef>
                <a:spcPct val="0"/>
              </a:spcBef>
            </a:pPr>
            <a:r>
              <a:rPr lang="zh-CN" altLang="en-US" dirty="0"/>
              <a:t>实践操作</a:t>
            </a:r>
          </a:p>
        </p:txBody>
      </p:sp>
      <p:graphicFrame>
        <p:nvGraphicFramePr>
          <p:cNvPr id="4" name="表格 3"/>
          <p:cNvGraphicFramePr>
            <a:graphicFrameLocks noGrp="1"/>
          </p:cNvGraphicFramePr>
          <p:nvPr>
            <p:extLst>
              <p:ext uri="{D42A27DB-BD31-4B8C-83A1-F6EECF244321}">
                <p14:modId xmlns:p14="http://schemas.microsoft.com/office/powerpoint/2010/main" val="3657060196"/>
              </p:ext>
            </p:extLst>
          </p:nvPr>
        </p:nvGraphicFramePr>
        <p:xfrm>
          <a:off x="539552" y="1240595"/>
          <a:ext cx="7848872" cy="4137649"/>
        </p:xfrm>
        <a:graphic>
          <a:graphicData uri="http://schemas.openxmlformats.org/drawingml/2006/table">
            <a:tbl>
              <a:tblPr firstRow="1" bandRow="1">
                <a:tableStyleId>{5C22544A-7EE6-4342-B048-85BDC9FD1C3A}</a:tableStyleId>
              </a:tblPr>
              <a:tblGrid>
                <a:gridCol w="1512168"/>
                <a:gridCol w="1296144"/>
                <a:gridCol w="1080120"/>
                <a:gridCol w="1368152"/>
                <a:gridCol w="2592288"/>
              </a:tblGrid>
              <a:tr h="426252">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Name</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Type of signal</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Assigned to unit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Unit Mapping</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I/O</a:t>
                      </a: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信号注释</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di01</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Digital Input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1</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a:effectLst/>
                          <a:latin typeface="Times New Roman" panose="02020603050405020304" pitchFamily="18" charset="0"/>
                          <a:ea typeface="宋体" panose="02010600030101010101" pitchFamily="2" charset="-122"/>
                          <a:cs typeface="Times New Roman" panose="02020603050405020304" pitchFamily="18" charset="0"/>
                        </a:rPr>
                        <a:t>圆柱体到位信号</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do00_xipan</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Digital Output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a:effectLst/>
                          <a:latin typeface="Times New Roman" panose="02020603050405020304" pitchFamily="18" charset="0"/>
                          <a:ea typeface="宋体" panose="02010600030101010101" pitchFamily="2" charset="-122"/>
                          <a:cs typeface="Times New Roman" panose="02020603050405020304" pitchFamily="18" charset="0"/>
                        </a:rPr>
                        <a:t>控制吸盘</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do02_PalletFull</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Digital Output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2</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a:effectLst/>
                          <a:latin typeface="Times New Roman" panose="02020603050405020304" pitchFamily="18" charset="0"/>
                          <a:ea typeface="宋体" panose="02010600030101010101" pitchFamily="2" charset="-122"/>
                          <a:cs typeface="Times New Roman" panose="02020603050405020304" pitchFamily="18" charset="0"/>
                        </a:rPr>
                        <a:t>圆柱体满载信号</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di07_MotorOn</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Digital Input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7</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a:effectLst/>
                          <a:latin typeface="Times New Roman" panose="02020603050405020304" pitchFamily="18" charset="0"/>
                          <a:ea typeface="宋体" panose="02010600030101010101" pitchFamily="2" charset="-122"/>
                          <a:cs typeface="Times New Roman" panose="02020603050405020304" pitchFamily="18" charset="0"/>
                        </a:rPr>
                        <a:t>电动机上电（系统输入）</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di08_Start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Digital Input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8</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a:effectLst/>
                          <a:latin typeface="Times New Roman" panose="02020603050405020304" pitchFamily="18" charset="0"/>
                          <a:ea typeface="宋体" panose="02010600030101010101" pitchFamily="2" charset="-122"/>
                          <a:cs typeface="Times New Roman" panose="02020603050405020304" pitchFamily="18" charset="0"/>
                        </a:rPr>
                        <a:t>程序开始执行（系统输入）</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di09_Stop</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Digital Input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9</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程序停止执行（系统输入）</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51430">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di10_StartAtMain</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Digital Input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从主程序开始执行（系统输入）</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di11_EstopReset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Digital Input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急停复位（系统输入）</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do05_AutoOn</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Digital Output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5</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电动机上电状态（系统输出）</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do06_Estop</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Digital Output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6</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急停状态（系统输出）</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do07_CycleOn</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Digital Output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7</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程序正在运行（系统输出）</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05409">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do08_Error</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a:effectLst/>
                          <a:latin typeface="Times New Roman" panose="02020603050405020304" pitchFamily="18" charset="0"/>
                          <a:ea typeface="宋体" panose="02010600030101010101" pitchFamily="2" charset="-122"/>
                          <a:cs typeface="Times New Roman" panose="02020603050405020304" pitchFamily="18" charset="0"/>
                        </a:rPr>
                        <a:t>Digital Output</a:t>
                      </a:r>
                      <a:endParaRPr lang="zh-CN" sz="1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Board10</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Times New Roman" panose="02020603050405020304" pitchFamily="18" charset="0"/>
                          <a:ea typeface="宋体" panose="02010600030101010101" pitchFamily="2" charset="-122"/>
                          <a:cs typeface="Times New Roman" panose="02020603050405020304" pitchFamily="18" charset="0"/>
                        </a:rPr>
                        <a:t>8</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ctr">
                        <a:spcAft>
                          <a:spcPts val="0"/>
                        </a:spcAft>
                      </a:pPr>
                      <a:r>
                        <a:rPr lang="zh-CN" sz="1400" kern="100" dirty="0">
                          <a:effectLst/>
                          <a:latin typeface="Times New Roman" panose="02020603050405020304" pitchFamily="18" charset="0"/>
                          <a:ea typeface="宋体" panose="02010600030101010101" pitchFamily="2" charset="-122"/>
                          <a:cs typeface="Times New Roman" panose="02020603050405020304" pitchFamily="18" charset="0"/>
                        </a:rPr>
                        <a:t>程序报错（系统输出）</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Tree>
    <p:custDataLst>
      <p:tags r:id="rId1"/>
    </p:custDataLst>
    <p:extLst>
      <p:ext uri="{BB962C8B-B14F-4D97-AF65-F5344CB8AC3E}">
        <p14:creationId xmlns:p14="http://schemas.microsoft.com/office/powerpoint/2010/main" val="618660852"/>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副标题 2"/>
          <p:cNvSpPr>
            <a:spLocks noGrp="1"/>
          </p:cNvSpPr>
          <p:nvPr>
            <p:ph type="subTitle" idx="1"/>
          </p:nvPr>
        </p:nvSpPr>
        <p:spPr/>
        <p:txBody>
          <a:bodyPr/>
          <a:lstStyle/>
          <a:p>
            <a:pPr>
              <a:spcBef>
                <a:spcPct val="0"/>
              </a:spcBef>
            </a:pPr>
            <a:r>
              <a:rPr lang="zh-CN" altLang="en-US" dirty="0"/>
              <a:t>实践操作</a:t>
            </a:r>
          </a:p>
        </p:txBody>
      </p:sp>
      <p:sp>
        <p:nvSpPr>
          <p:cNvPr id="12" name="文本框 11"/>
          <p:cNvSpPr txBox="1"/>
          <p:nvPr/>
        </p:nvSpPr>
        <p:spPr bwMode="auto">
          <a:xfrm>
            <a:off x="395288" y="891224"/>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五、建立程序</a:t>
            </a:r>
          </a:p>
        </p:txBody>
      </p:sp>
      <p:sp>
        <p:nvSpPr>
          <p:cNvPr id="13" name="文本框 12"/>
          <p:cNvSpPr txBox="1"/>
          <p:nvPr/>
        </p:nvSpPr>
        <p:spPr bwMode="auto">
          <a:xfrm>
            <a:off x="89502" y="1306446"/>
            <a:ext cx="896499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kern="0" dirty="0" smtClean="0">
                <a:solidFill>
                  <a:sysClr val="windowText" lastClr="000000"/>
                </a:solidFill>
                <a:latin typeface="华文楷体" pitchFamily="2" charset="-122"/>
                <a:ea typeface="华文楷体" pitchFamily="2" charset="-122"/>
              </a:rPr>
              <a:t>（一）</a:t>
            </a:r>
            <a:r>
              <a:rPr lang="zh-CN" altLang="zh-CN" sz="2000" dirty="0"/>
              <a:t>建立如</a:t>
            </a:r>
            <a:r>
              <a:rPr lang="zh-CN" altLang="zh-CN" sz="2000" dirty="0" smtClean="0"/>
              <a:t>图所</a:t>
            </a:r>
            <a:r>
              <a:rPr lang="zh-CN" altLang="zh-CN" sz="2000" dirty="0"/>
              <a:t>示的例行程序，例行程序的功能见</a:t>
            </a:r>
            <a:r>
              <a:rPr lang="zh-CN" altLang="zh-CN" sz="2000" dirty="0" smtClean="0"/>
              <a:t>表。</a:t>
            </a:r>
            <a:endParaRPr lang="zh-CN" altLang="en-US" sz="2000" kern="0" dirty="0">
              <a:solidFill>
                <a:sysClr val="windowText" lastClr="000000"/>
              </a:solidFill>
              <a:latin typeface="华文楷体" pitchFamily="2" charset="-122"/>
              <a:ea typeface="华文楷体" pitchFamily="2"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204707529"/>
              </p:ext>
            </p:extLst>
          </p:nvPr>
        </p:nvGraphicFramePr>
        <p:xfrm>
          <a:off x="5004048" y="2077413"/>
          <a:ext cx="3960440" cy="2376890"/>
        </p:xfrm>
        <a:graphic>
          <a:graphicData uri="http://schemas.openxmlformats.org/drawingml/2006/table">
            <a:tbl>
              <a:tblPr firstRow="1" bandRow="1">
                <a:tableStyleId>{5C22544A-7EE6-4342-B048-85BDC9FD1C3A}</a:tableStyleId>
              </a:tblPr>
              <a:tblGrid>
                <a:gridCol w="1467585"/>
                <a:gridCol w="2492855"/>
              </a:tblGrid>
              <a:tr h="475378">
                <a:tc>
                  <a:txBody>
                    <a:bodyPr/>
                    <a:lstStyle/>
                    <a:p>
                      <a:pPr algn="ctr">
                        <a:spcAft>
                          <a:spcPts val="0"/>
                        </a:spcAft>
                      </a:pPr>
                      <a:r>
                        <a:rPr lang="zh-CN" sz="1500" kern="100" dirty="0">
                          <a:effectLst/>
                          <a:latin typeface="Times New Roman"/>
                          <a:ea typeface="宋体"/>
                          <a:cs typeface="Times New Roman"/>
                        </a:rPr>
                        <a:t>程序</a:t>
                      </a:r>
                      <a:endParaRPr lang="zh-CN" sz="1500" kern="100" dirty="0">
                        <a:effectLst/>
                        <a:latin typeface="Calibri"/>
                        <a:ea typeface="宋体"/>
                        <a:cs typeface="Times New Roman"/>
                      </a:endParaRPr>
                    </a:p>
                  </a:txBody>
                  <a:tcPr marL="68580" marR="68580" marT="0" marB="0" anchor="ctr"/>
                </a:tc>
                <a:tc>
                  <a:txBody>
                    <a:bodyPr/>
                    <a:lstStyle/>
                    <a:p>
                      <a:pPr algn="ctr">
                        <a:spcAft>
                          <a:spcPts val="0"/>
                        </a:spcAft>
                      </a:pPr>
                      <a:r>
                        <a:rPr lang="zh-CN" sz="1500" kern="100" dirty="0">
                          <a:effectLst/>
                          <a:latin typeface="Times New Roman"/>
                          <a:ea typeface="宋体"/>
                          <a:cs typeface="Times New Roman"/>
                        </a:rPr>
                        <a:t>说明</a:t>
                      </a:r>
                      <a:endParaRPr lang="zh-CN" sz="1500" kern="100" dirty="0">
                        <a:effectLst/>
                        <a:latin typeface="Calibri"/>
                        <a:ea typeface="宋体"/>
                        <a:cs typeface="Times New Roman"/>
                      </a:endParaRPr>
                    </a:p>
                  </a:txBody>
                  <a:tcPr marL="68580" marR="68580" marT="0" marB="0" anchor="ctr"/>
                </a:tc>
              </a:tr>
              <a:tr h="475378">
                <a:tc>
                  <a:txBody>
                    <a:bodyPr/>
                    <a:lstStyle/>
                    <a:p>
                      <a:pPr algn="ctr">
                        <a:spcAft>
                          <a:spcPts val="0"/>
                        </a:spcAft>
                      </a:pPr>
                      <a:r>
                        <a:rPr lang="en-US" sz="1500" kern="100" dirty="0">
                          <a:effectLst/>
                          <a:latin typeface="Times New Roman"/>
                          <a:ea typeface="宋体"/>
                          <a:cs typeface="Times New Roman"/>
                        </a:rPr>
                        <a:t>main</a:t>
                      </a:r>
                      <a:endParaRPr lang="zh-CN" sz="1500" kern="100" dirty="0">
                        <a:effectLst/>
                        <a:latin typeface="Calibri"/>
                        <a:ea typeface="宋体"/>
                        <a:cs typeface="Times New Roman"/>
                      </a:endParaRPr>
                    </a:p>
                  </a:txBody>
                  <a:tcPr marL="68580" marR="68580" marT="0" marB="0" anchor="ctr"/>
                </a:tc>
                <a:tc>
                  <a:txBody>
                    <a:bodyPr/>
                    <a:lstStyle/>
                    <a:p>
                      <a:pPr algn="ctr">
                        <a:spcAft>
                          <a:spcPts val="0"/>
                        </a:spcAft>
                      </a:pPr>
                      <a:r>
                        <a:rPr lang="zh-CN" sz="1500" kern="100" dirty="0">
                          <a:effectLst/>
                          <a:latin typeface="Times New Roman"/>
                          <a:ea typeface="宋体"/>
                          <a:cs typeface="Times New Roman"/>
                        </a:rPr>
                        <a:t>主程序</a:t>
                      </a:r>
                      <a:endParaRPr lang="zh-CN" sz="1500" kern="100" dirty="0">
                        <a:effectLst/>
                        <a:latin typeface="Calibri"/>
                        <a:ea typeface="宋体"/>
                        <a:cs typeface="Times New Roman"/>
                      </a:endParaRPr>
                    </a:p>
                  </a:txBody>
                  <a:tcPr marL="68580" marR="68580" marT="0" marB="0" anchor="ctr"/>
                </a:tc>
              </a:tr>
              <a:tr h="475378">
                <a:tc>
                  <a:txBody>
                    <a:bodyPr/>
                    <a:lstStyle/>
                    <a:p>
                      <a:pPr algn="ctr">
                        <a:spcAft>
                          <a:spcPts val="0"/>
                        </a:spcAft>
                      </a:pPr>
                      <a:r>
                        <a:rPr lang="en-US" sz="1500" kern="100" dirty="0" err="1">
                          <a:effectLst/>
                          <a:latin typeface="Times New Roman"/>
                          <a:ea typeface="宋体"/>
                          <a:cs typeface="Times New Roman"/>
                        </a:rPr>
                        <a:t>rInitAll</a:t>
                      </a:r>
                      <a:endParaRPr lang="zh-CN" sz="1500" kern="100" dirty="0">
                        <a:effectLst/>
                        <a:latin typeface="Calibri"/>
                        <a:ea typeface="宋体"/>
                        <a:cs typeface="Times New Roman"/>
                      </a:endParaRPr>
                    </a:p>
                  </a:txBody>
                  <a:tcPr marL="68580" marR="68580" marT="0" marB="0" anchor="ctr"/>
                </a:tc>
                <a:tc>
                  <a:txBody>
                    <a:bodyPr/>
                    <a:lstStyle/>
                    <a:p>
                      <a:pPr algn="ctr">
                        <a:spcAft>
                          <a:spcPts val="0"/>
                        </a:spcAft>
                      </a:pPr>
                      <a:r>
                        <a:rPr lang="zh-CN" sz="1500" kern="100" dirty="0">
                          <a:effectLst/>
                          <a:latin typeface="Times New Roman"/>
                          <a:ea typeface="宋体"/>
                          <a:cs typeface="Times New Roman"/>
                        </a:rPr>
                        <a:t>初始化例行程序</a:t>
                      </a:r>
                      <a:endParaRPr lang="zh-CN" sz="1500" kern="100" dirty="0">
                        <a:effectLst/>
                        <a:latin typeface="Calibri"/>
                        <a:ea typeface="宋体"/>
                        <a:cs typeface="Times New Roman"/>
                      </a:endParaRPr>
                    </a:p>
                  </a:txBody>
                  <a:tcPr marL="68580" marR="68580" marT="0" marB="0" anchor="ctr"/>
                </a:tc>
              </a:tr>
              <a:tr h="475378">
                <a:tc>
                  <a:txBody>
                    <a:bodyPr/>
                    <a:lstStyle/>
                    <a:p>
                      <a:pPr algn="ctr">
                        <a:spcAft>
                          <a:spcPts val="0"/>
                        </a:spcAft>
                      </a:pPr>
                      <a:r>
                        <a:rPr lang="en-US" sz="1500" kern="100" dirty="0" err="1">
                          <a:effectLst/>
                          <a:latin typeface="Times New Roman"/>
                          <a:ea typeface="宋体"/>
                          <a:cs typeface="Times New Roman"/>
                        </a:rPr>
                        <a:t>rPick</a:t>
                      </a:r>
                      <a:endParaRPr lang="zh-CN" sz="1500" kern="100" dirty="0">
                        <a:effectLst/>
                        <a:latin typeface="Calibri"/>
                        <a:ea typeface="宋体"/>
                        <a:cs typeface="Times New Roman"/>
                      </a:endParaRPr>
                    </a:p>
                  </a:txBody>
                  <a:tcPr marL="68580" marR="68580" marT="0" marB="0" anchor="ctr"/>
                </a:tc>
                <a:tc>
                  <a:txBody>
                    <a:bodyPr/>
                    <a:lstStyle/>
                    <a:p>
                      <a:pPr algn="ctr">
                        <a:spcAft>
                          <a:spcPts val="0"/>
                        </a:spcAft>
                      </a:pPr>
                      <a:r>
                        <a:rPr lang="zh-CN" sz="1500" kern="100" dirty="0">
                          <a:effectLst/>
                          <a:latin typeface="Times New Roman"/>
                          <a:ea typeface="宋体"/>
                          <a:cs typeface="Times New Roman"/>
                        </a:rPr>
                        <a:t>抓取例行程序</a:t>
                      </a:r>
                      <a:endParaRPr lang="zh-CN" sz="1500" kern="100" dirty="0">
                        <a:effectLst/>
                        <a:latin typeface="Calibri"/>
                        <a:ea typeface="宋体"/>
                        <a:cs typeface="Times New Roman"/>
                      </a:endParaRPr>
                    </a:p>
                  </a:txBody>
                  <a:tcPr marL="68580" marR="68580" marT="0" marB="0" anchor="ctr"/>
                </a:tc>
              </a:tr>
              <a:tr h="475378">
                <a:tc>
                  <a:txBody>
                    <a:bodyPr/>
                    <a:lstStyle/>
                    <a:p>
                      <a:pPr algn="ctr">
                        <a:spcAft>
                          <a:spcPts val="0"/>
                        </a:spcAft>
                      </a:pPr>
                      <a:r>
                        <a:rPr lang="en-US" sz="1500" kern="100" dirty="0" err="1">
                          <a:effectLst/>
                          <a:latin typeface="Times New Roman"/>
                          <a:ea typeface="宋体"/>
                          <a:cs typeface="Times New Roman"/>
                        </a:rPr>
                        <a:t>rPlace</a:t>
                      </a:r>
                      <a:endParaRPr lang="zh-CN" sz="1500" kern="100" dirty="0">
                        <a:effectLst/>
                        <a:latin typeface="Calibri"/>
                        <a:ea typeface="宋体"/>
                        <a:cs typeface="Times New Roman"/>
                      </a:endParaRPr>
                    </a:p>
                  </a:txBody>
                  <a:tcPr marL="68580" marR="68580" marT="0" marB="0" anchor="ctr"/>
                </a:tc>
                <a:tc>
                  <a:txBody>
                    <a:bodyPr/>
                    <a:lstStyle/>
                    <a:p>
                      <a:pPr algn="ctr">
                        <a:spcAft>
                          <a:spcPts val="0"/>
                        </a:spcAft>
                      </a:pPr>
                      <a:r>
                        <a:rPr lang="zh-CN" sz="1500" kern="100" dirty="0">
                          <a:effectLst/>
                          <a:latin typeface="Times New Roman"/>
                          <a:ea typeface="宋体"/>
                          <a:cs typeface="Times New Roman"/>
                        </a:rPr>
                        <a:t>放置例行程序</a:t>
                      </a:r>
                      <a:endParaRPr lang="zh-CN" sz="1500" kern="100" dirty="0">
                        <a:effectLst/>
                        <a:latin typeface="Calibri"/>
                        <a:ea typeface="宋体"/>
                        <a:cs typeface="Times New Roman"/>
                      </a:endParaRPr>
                    </a:p>
                  </a:txBody>
                  <a:tcPr marL="68580" marR="68580" marT="0" marB="0" anchor="ctr"/>
                </a:tc>
              </a:tr>
            </a:tbl>
          </a:graphicData>
        </a:graphic>
      </p:graphicFrame>
      <p:pic>
        <p:nvPicPr>
          <p:cNvPr id="12290" name="图片 2" descr="G:\研究生\编书\工业机器人编书\改图\码垛图稿\新建图\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219" y="1921396"/>
            <a:ext cx="4263781" cy="292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96607788"/>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副标题 2"/>
          <p:cNvSpPr>
            <a:spLocks noGrp="1"/>
          </p:cNvSpPr>
          <p:nvPr>
            <p:ph type="subTitle" idx="1"/>
          </p:nvPr>
        </p:nvSpPr>
        <p:spPr/>
        <p:txBody>
          <a:bodyPr/>
          <a:lstStyle/>
          <a:p>
            <a:pPr>
              <a:spcBef>
                <a:spcPct val="0"/>
              </a:spcBef>
            </a:pPr>
            <a:r>
              <a:rPr lang="zh-CN" altLang="en-US" dirty="0"/>
              <a:t>实践操作</a:t>
            </a:r>
          </a:p>
        </p:txBody>
      </p:sp>
      <p:pic>
        <p:nvPicPr>
          <p:cNvPr id="11266" name="图片 11" descr="G:\研究生\编书\工业机器人编书\图\搬运\新图\QQ截图201705291514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070" y="982498"/>
            <a:ext cx="2790580" cy="1935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图片 300" descr="H:\编书统稿\搬运\图3-1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9221" y="940990"/>
            <a:ext cx="2946955" cy="201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图片 13" descr="G:\研究生\编书\工业机器人编书\图\搬运\图3-1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0503" y="3058762"/>
            <a:ext cx="2972833" cy="222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图片 46305" descr="H:\编书统稿\搬运\图3-15.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622" y="3082592"/>
            <a:ext cx="2811691" cy="215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右箭头 14"/>
          <p:cNvSpPr/>
          <p:nvPr/>
        </p:nvSpPr>
        <p:spPr>
          <a:xfrm>
            <a:off x="2935368" y="1816285"/>
            <a:ext cx="298583"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6" name="右弧形箭头 15"/>
          <p:cNvSpPr/>
          <p:nvPr/>
        </p:nvSpPr>
        <p:spPr>
          <a:xfrm>
            <a:off x="6203336" y="2134494"/>
            <a:ext cx="258083" cy="164628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7" name="右箭头 16"/>
          <p:cNvSpPr/>
          <p:nvPr/>
        </p:nvSpPr>
        <p:spPr>
          <a:xfrm rot="10800000">
            <a:off x="2892651" y="3910939"/>
            <a:ext cx="310343" cy="1167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7" name="TextBox 6"/>
          <p:cNvSpPr txBox="1"/>
          <p:nvPr/>
        </p:nvSpPr>
        <p:spPr bwMode="auto">
          <a:xfrm>
            <a:off x="6588224" y="982498"/>
            <a:ext cx="2484784"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1600" dirty="0"/>
              <a:t>1</a:t>
            </a:r>
            <a:r>
              <a:rPr lang="zh-CN" altLang="en-US" sz="1600" dirty="0"/>
              <a:t>）</a:t>
            </a:r>
            <a:r>
              <a:rPr lang="zh-CN" altLang="zh-CN" sz="1600" dirty="0"/>
              <a:t>选择</a:t>
            </a:r>
            <a:r>
              <a:rPr lang="en-US" altLang="zh-CN" sz="1600" dirty="0" err="1"/>
              <a:t>rInitAll</a:t>
            </a:r>
            <a:r>
              <a:rPr lang="zh-CN" altLang="zh-CN" sz="1600" dirty="0"/>
              <a:t>，单击显示例行程序</a:t>
            </a:r>
            <a:endParaRPr lang="en-US" altLang="zh-CN" sz="1600" dirty="0"/>
          </a:p>
          <a:p>
            <a:r>
              <a:rPr lang="en-US" altLang="zh-CN" sz="1600" dirty="0"/>
              <a:t>2</a:t>
            </a:r>
            <a:r>
              <a:rPr lang="zh-CN" altLang="en-US" sz="1600" dirty="0"/>
              <a:t> ）</a:t>
            </a:r>
            <a:r>
              <a:rPr lang="zh-CN" altLang="zh-CN" sz="1600" dirty="0"/>
              <a:t>到手动操作菜单内，确认已选中要使用的工具坐标与工件坐标</a:t>
            </a:r>
            <a:endParaRPr lang="en-US" altLang="zh-CN" sz="1600" dirty="0"/>
          </a:p>
          <a:p>
            <a:r>
              <a:rPr lang="en-US" altLang="zh-CN" sz="1600" dirty="0"/>
              <a:t>3</a:t>
            </a:r>
            <a:r>
              <a:rPr lang="zh-CN" altLang="en-US" sz="1600" dirty="0"/>
              <a:t> ）</a:t>
            </a:r>
            <a:r>
              <a:rPr lang="zh-CN" altLang="zh-CN" sz="1600" dirty="0"/>
              <a:t>回到程序编辑器，选中</a:t>
            </a:r>
            <a:r>
              <a:rPr lang="en-US" altLang="zh-CN" sz="1600" dirty="0"/>
              <a:t>&lt;SMT&gt;</a:t>
            </a:r>
            <a:r>
              <a:rPr lang="zh-CN" altLang="zh-CN" sz="1600" dirty="0"/>
              <a:t>为插入指令的位置，单击“添加指令”，在指令列表中选择“</a:t>
            </a:r>
            <a:r>
              <a:rPr lang="en-US" altLang="zh-CN" sz="1600" dirty="0" err="1"/>
              <a:t>MoveJ</a:t>
            </a:r>
            <a:r>
              <a:rPr lang="zh-CN" altLang="zh-CN" sz="1600" dirty="0"/>
              <a:t>”</a:t>
            </a:r>
            <a:endParaRPr lang="zh-CN" altLang="en-US" sz="1600" dirty="0"/>
          </a:p>
          <a:p>
            <a:r>
              <a:rPr lang="en-US" altLang="zh-CN" sz="1600" dirty="0"/>
              <a:t>4</a:t>
            </a:r>
            <a:r>
              <a:rPr lang="zh-CN" altLang="en-US" sz="1600" dirty="0"/>
              <a:t> ）在</a:t>
            </a:r>
            <a:r>
              <a:rPr lang="zh-CN" altLang="zh-CN" sz="1600" dirty="0"/>
              <a:t>程序编辑器</a:t>
            </a:r>
            <a:r>
              <a:rPr lang="zh-CN" altLang="en-US" sz="1600" dirty="0"/>
              <a:t>中</a:t>
            </a:r>
            <a:r>
              <a:rPr lang="zh-CN" altLang="zh-CN" sz="1600" dirty="0"/>
              <a:t>，双击“</a:t>
            </a:r>
            <a:r>
              <a:rPr lang="en-US" altLang="zh-CN" sz="1600" dirty="0"/>
              <a:t>*</a:t>
            </a:r>
            <a:r>
              <a:rPr lang="zh-CN" altLang="zh-CN" sz="1600" dirty="0"/>
              <a:t>”，进入指令参数修改画面</a:t>
            </a:r>
            <a:endParaRPr lang="zh-CN" altLang="en-US" sz="1600" dirty="0"/>
          </a:p>
          <a:p>
            <a:endParaRPr lang="zh-CN" altLang="en-US" sz="1600" dirty="0"/>
          </a:p>
          <a:p>
            <a:endParaRPr lang="en-US" altLang="zh-CN" sz="1600" dirty="0"/>
          </a:p>
          <a:p>
            <a:endParaRPr lang="zh-CN" altLang="en-US" sz="1600" dirty="0"/>
          </a:p>
          <a:p>
            <a:endParaRPr lang="zh-CN" altLang="en-US" sz="1600" dirty="0"/>
          </a:p>
        </p:txBody>
      </p:sp>
    </p:spTree>
    <p:custDataLst>
      <p:tags r:id="rId1"/>
    </p:custDataLst>
    <p:extLst>
      <p:ext uri="{BB962C8B-B14F-4D97-AF65-F5344CB8AC3E}">
        <p14:creationId xmlns:p14="http://schemas.microsoft.com/office/powerpoint/2010/main" val="1514800123"/>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1266" name="图片 46305" descr="H:\编书统稿\搬运\图3-1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414" y="1075705"/>
            <a:ext cx="2880198" cy="180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图片 46116" descr="G:\研究生\编书\工业机器人编书\改图\新建文件夹\QQ截图2017050216200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61993" y="1102750"/>
            <a:ext cx="2780033" cy="174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图片 46309" descr="H:\编书统稿\搬运\图3-1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61993" y="3125682"/>
            <a:ext cx="2780033" cy="174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副标题 2"/>
          <p:cNvSpPr>
            <a:spLocks noGrp="1"/>
          </p:cNvSpPr>
          <p:nvPr>
            <p:ph type="subTitle" idx="1"/>
          </p:nvPr>
        </p:nvSpPr>
        <p:spPr/>
        <p:txBody>
          <a:bodyPr/>
          <a:lstStyle/>
          <a:p>
            <a:pPr>
              <a:spcBef>
                <a:spcPct val="0"/>
              </a:spcBef>
            </a:pPr>
            <a:r>
              <a:rPr lang="zh-CN" altLang="en-US" dirty="0"/>
              <a:t>实践操作</a:t>
            </a:r>
          </a:p>
        </p:txBody>
      </p:sp>
      <p:sp>
        <p:nvSpPr>
          <p:cNvPr id="6" name="矩形 5"/>
          <p:cNvSpPr/>
          <p:nvPr/>
        </p:nvSpPr>
        <p:spPr>
          <a:xfrm>
            <a:off x="6660232" y="1199999"/>
            <a:ext cx="2160240" cy="3077766"/>
          </a:xfrm>
          <a:prstGeom prst="rect">
            <a:avLst/>
          </a:prstGeom>
        </p:spPr>
        <p:txBody>
          <a:bodyPr wrap="square">
            <a:spAutoFit/>
          </a:bodyPr>
          <a:lstStyle/>
          <a:p>
            <a:r>
              <a:rPr lang="en-US" altLang="zh-CN" sz="1600" dirty="0" smtClean="0"/>
              <a:t>5</a:t>
            </a:r>
            <a:r>
              <a:rPr lang="zh-CN" altLang="zh-CN" sz="1600" dirty="0" smtClean="0"/>
              <a:t>）双击“</a:t>
            </a:r>
            <a:r>
              <a:rPr lang="en-US" altLang="zh-CN" sz="1600" dirty="0" smtClean="0"/>
              <a:t>*</a:t>
            </a:r>
            <a:r>
              <a:rPr lang="zh-CN" altLang="zh-CN" sz="1600" dirty="0" smtClean="0"/>
              <a:t>”，进入指令参数修改画面</a:t>
            </a:r>
            <a:r>
              <a:rPr lang="zh-CN" altLang="en-US" sz="1600" dirty="0" smtClean="0"/>
              <a:t>。</a:t>
            </a:r>
            <a:endParaRPr lang="en-US" altLang="zh-CN" sz="1600" dirty="0" smtClean="0"/>
          </a:p>
          <a:p>
            <a:r>
              <a:rPr lang="en-US" altLang="zh-CN" sz="1600" dirty="0" smtClean="0"/>
              <a:t>6</a:t>
            </a:r>
            <a:r>
              <a:rPr lang="zh-CN" altLang="zh-CN" sz="1600" dirty="0" smtClean="0"/>
              <a:t>）通过新建或选择对应的参数数据。</a:t>
            </a:r>
            <a:endParaRPr lang="en-US" altLang="zh-CN" sz="1600" dirty="0" smtClean="0"/>
          </a:p>
          <a:p>
            <a:r>
              <a:rPr lang="en-US" altLang="zh-CN" sz="1600" dirty="0" smtClean="0"/>
              <a:t>7</a:t>
            </a:r>
            <a:r>
              <a:rPr lang="zh-CN" altLang="zh-CN" sz="1600" dirty="0"/>
              <a:t>）新建</a:t>
            </a:r>
            <a:r>
              <a:rPr lang="en-US" altLang="zh-CN" sz="1600" dirty="0" err="1"/>
              <a:t>pHome</a:t>
            </a:r>
            <a:r>
              <a:rPr lang="zh-CN" altLang="zh-CN" sz="1600" dirty="0"/>
              <a:t>点，并设定为图中线框中所示的参数</a:t>
            </a:r>
            <a:r>
              <a:rPr lang="zh-CN" altLang="zh-CN" sz="1600" dirty="0" smtClean="0"/>
              <a:t>数据</a:t>
            </a:r>
            <a:r>
              <a:rPr lang="zh-CN" altLang="en-US" sz="1600" dirty="0" smtClean="0"/>
              <a:t>。</a:t>
            </a:r>
            <a:endParaRPr lang="en-US" altLang="zh-CN" sz="1600" dirty="0" smtClean="0"/>
          </a:p>
          <a:p>
            <a:r>
              <a:rPr lang="en-US" altLang="zh-CN" sz="1600" dirty="0"/>
              <a:t>8</a:t>
            </a:r>
            <a:r>
              <a:rPr lang="zh-CN" altLang="zh-CN" sz="1600" dirty="0"/>
              <a:t>）选择合适的动作模式，使用操作杆将机器人移动</a:t>
            </a:r>
            <a:r>
              <a:rPr lang="zh-CN" altLang="zh-CN" sz="1600" dirty="0" smtClean="0"/>
              <a:t>到位置</a:t>
            </a:r>
            <a:r>
              <a:rPr lang="zh-CN" altLang="zh-CN" sz="1600" dirty="0"/>
              <a:t>，作为机器人的</a:t>
            </a:r>
            <a:r>
              <a:rPr lang="en-US" altLang="zh-CN" sz="1600" dirty="0"/>
              <a:t>Home</a:t>
            </a:r>
            <a:r>
              <a:rPr lang="zh-CN" altLang="zh-CN" sz="1600" dirty="0"/>
              <a:t>点。</a:t>
            </a:r>
          </a:p>
          <a:p>
            <a:endParaRPr lang="zh-CN" altLang="en-US" dirty="0"/>
          </a:p>
        </p:txBody>
      </p:sp>
      <p:sp>
        <p:nvSpPr>
          <p:cNvPr id="12" name="右箭头 11"/>
          <p:cNvSpPr/>
          <p:nvPr/>
        </p:nvSpPr>
        <p:spPr>
          <a:xfrm>
            <a:off x="3121086" y="1837387"/>
            <a:ext cx="294380" cy="1283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3" name="右箭头 12"/>
          <p:cNvSpPr/>
          <p:nvPr/>
        </p:nvSpPr>
        <p:spPr>
          <a:xfrm rot="10800000">
            <a:off x="3167613" y="3856257"/>
            <a:ext cx="218239"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5" name="右弧形箭头 14"/>
          <p:cNvSpPr/>
          <p:nvPr/>
        </p:nvSpPr>
        <p:spPr>
          <a:xfrm>
            <a:off x="6242025" y="2068454"/>
            <a:ext cx="341194" cy="16832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pic>
        <p:nvPicPr>
          <p:cNvPr id="13314" name="Picture 2" descr="图6-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1654" y="3157534"/>
            <a:ext cx="2884615" cy="165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23234278"/>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0242" name="图片 2" descr="G:\研究生\编书\工业机器人编书\图\搬运\图3-1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63" y="902293"/>
            <a:ext cx="2933591" cy="2010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副标题 2"/>
          <p:cNvSpPr>
            <a:spLocks noGrp="1"/>
          </p:cNvSpPr>
          <p:nvPr>
            <p:ph type="subTitle" idx="1"/>
          </p:nvPr>
        </p:nvSpPr>
        <p:spPr/>
        <p:txBody>
          <a:bodyPr/>
          <a:lstStyle/>
          <a:p>
            <a:pPr>
              <a:spcBef>
                <a:spcPct val="0"/>
              </a:spcBef>
            </a:pPr>
            <a:r>
              <a:rPr lang="zh-CN" altLang="en-US" dirty="0"/>
              <a:t>实践操作</a:t>
            </a:r>
          </a:p>
        </p:txBody>
      </p:sp>
      <p:pic>
        <p:nvPicPr>
          <p:cNvPr id="4" name="图片 46134" descr="G:\研究生\编书\工业机器人编书\改图\新建文件夹\搬运\图3-2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0266" y="902293"/>
            <a:ext cx="2874642" cy="195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p:nvPr/>
        </p:nvSpPr>
        <p:spPr bwMode="auto">
          <a:xfrm>
            <a:off x="6715328" y="1177314"/>
            <a:ext cx="23762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1600" dirty="0"/>
              <a:t>9</a:t>
            </a:r>
            <a:r>
              <a:rPr lang="zh-CN" altLang="zh-CN" sz="1600" dirty="0"/>
              <a:t>）选中“</a:t>
            </a:r>
            <a:r>
              <a:rPr lang="en-US" altLang="zh-CN" sz="1600" dirty="0" err="1"/>
              <a:t>pHome</a:t>
            </a:r>
            <a:r>
              <a:rPr lang="zh-CN" altLang="zh-CN" sz="1600" dirty="0"/>
              <a:t>”目标点，单击“修改位置”，将机器人的当前位置数据记录</a:t>
            </a:r>
            <a:r>
              <a:rPr lang="zh-CN" altLang="zh-CN" sz="1600" dirty="0" smtClean="0"/>
              <a:t>下来。</a:t>
            </a:r>
            <a:endParaRPr lang="en-US" altLang="zh-CN" sz="1600" dirty="0" smtClean="0"/>
          </a:p>
          <a:p>
            <a:r>
              <a:rPr lang="en-US" altLang="zh-CN" sz="1600" dirty="0"/>
              <a:t>10</a:t>
            </a:r>
            <a:r>
              <a:rPr lang="zh-CN" altLang="zh-CN" sz="1600" dirty="0"/>
              <a:t>）单击“修改”进行</a:t>
            </a:r>
            <a:r>
              <a:rPr lang="zh-CN" altLang="zh-CN" sz="1600" dirty="0" smtClean="0"/>
              <a:t>确认。</a:t>
            </a:r>
            <a:endParaRPr lang="en-US" altLang="zh-CN" sz="1600" dirty="0" smtClean="0"/>
          </a:p>
          <a:p>
            <a:r>
              <a:rPr lang="en-US" altLang="zh-CN" sz="1600" dirty="0"/>
              <a:t>11</a:t>
            </a:r>
            <a:r>
              <a:rPr lang="zh-CN" altLang="zh-CN" sz="1600" dirty="0"/>
              <a:t>）单击“添加指令”，选择</a:t>
            </a:r>
            <a:r>
              <a:rPr lang="zh-CN" altLang="zh-CN" sz="1600" dirty="0" smtClean="0"/>
              <a:t>“</a:t>
            </a:r>
            <a:r>
              <a:rPr lang="en-US" altLang="zh-CN" sz="1600" dirty="0" err="1"/>
              <a:t>ConfL</a:t>
            </a:r>
            <a:r>
              <a:rPr lang="zh-CN" altLang="zh-CN" sz="1600" dirty="0" smtClean="0"/>
              <a:t>”指令。</a:t>
            </a:r>
            <a:endParaRPr lang="en-US" altLang="zh-CN" sz="1600" dirty="0" smtClean="0"/>
          </a:p>
          <a:p>
            <a:r>
              <a:rPr lang="en-US" altLang="zh-CN" sz="1600" dirty="0"/>
              <a:t>12</a:t>
            </a:r>
            <a:r>
              <a:rPr lang="zh-CN" altLang="zh-CN" sz="1600" dirty="0" smtClean="0"/>
              <a:t>）单击</a:t>
            </a:r>
            <a:r>
              <a:rPr lang="zh-CN" altLang="zh-CN" sz="1600" dirty="0"/>
              <a:t>“下方”。</a:t>
            </a:r>
            <a:r>
              <a:rPr lang="en-US" altLang="zh-CN" sz="1600" dirty="0"/>
              <a:t> </a:t>
            </a:r>
            <a:endParaRPr lang="zh-CN" altLang="zh-CN" sz="1600" dirty="0"/>
          </a:p>
        </p:txBody>
      </p:sp>
      <p:sp>
        <p:nvSpPr>
          <p:cNvPr id="23" name="右箭头 22"/>
          <p:cNvSpPr/>
          <p:nvPr/>
        </p:nvSpPr>
        <p:spPr>
          <a:xfrm>
            <a:off x="3069340" y="1715427"/>
            <a:ext cx="236783"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24" name="右箭头 23"/>
          <p:cNvSpPr/>
          <p:nvPr/>
        </p:nvSpPr>
        <p:spPr>
          <a:xfrm rot="10800000">
            <a:off x="3032255" y="4174475"/>
            <a:ext cx="247796" cy="1382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25" name="右弧形箭头 24"/>
          <p:cNvSpPr/>
          <p:nvPr/>
        </p:nvSpPr>
        <p:spPr>
          <a:xfrm>
            <a:off x="6255359" y="2171032"/>
            <a:ext cx="325742" cy="16832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pic>
        <p:nvPicPr>
          <p:cNvPr id="14338" name="图片 46417" descr="G:\研究生\编书\工业机器人编书\图\码垛图稿\新建图\图稿\图5-1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42942" y="3000927"/>
            <a:ext cx="2912417" cy="234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图片 1" descr="说明: G:\研究生\编书\工业机器人编书\图\码垛图稿\新建图\图稿\图5-1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167" y="3012644"/>
            <a:ext cx="2958787" cy="2308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936093536"/>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2" name="矩形 1"/>
          <p:cNvSpPr/>
          <p:nvPr/>
        </p:nvSpPr>
        <p:spPr>
          <a:xfrm>
            <a:off x="6660232" y="1005937"/>
            <a:ext cx="2483768" cy="1631216"/>
          </a:xfrm>
          <a:prstGeom prst="rect">
            <a:avLst/>
          </a:prstGeom>
        </p:spPr>
        <p:txBody>
          <a:bodyPr wrap="square">
            <a:spAutoFit/>
          </a:bodyPr>
          <a:lstStyle/>
          <a:p>
            <a:pPr>
              <a:spcAft>
                <a:spcPts val="0"/>
              </a:spcAft>
            </a:pPr>
            <a:r>
              <a:rPr lang="en-US" altLang="zh-CN" sz="1600" dirty="0"/>
              <a:t>13</a:t>
            </a:r>
            <a:r>
              <a:rPr lang="zh-CN" altLang="zh-CN" sz="1600" dirty="0" smtClean="0"/>
              <a:t>）单击</a:t>
            </a:r>
            <a:r>
              <a:rPr lang="zh-CN" altLang="zh-CN" sz="1600" dirty="0"/>
              <a:t>“</a:t>
            </a:r>
            <a:r>
              <a:rPr lang="en-US" altLang="zh-CN" sz="1600" dirty="0" err="1"/>
              <a:t>ConfL</a:t>
            </a:r>
            <a:r>
              <a:rPr lang="en-US" altLang="zh-CN" sz="1600" dirty="0"/>
              <a:t>\On</a:t>
            </a:r>
            <a:r>
              <a:rPr lang="zh-CN" altLang="zh-CN" sz="1600" dirty="0"/>
              <a:t>”。</a:t>
            </a:r>
            <a:endParaRPr lang="en-US" altLang="zh-CN" sz="1600" dirty="0" smtClean="0"/>
          </a:p>
          <a:p>
            <a:pPr>
              <a:spcAft>
                <a:spcPts val="0"/>
              </a:spcAft>
            </a:pPr>
            <a:r>
              <a:rPr lang="en-US" altLang="zh-CN" sz="1600" dirty="0" smtClean="0"/>
              <a:t>14</a:t>
            </a:r>
            <a:r>
              <a:rPr lang="zh-CN" altLang="zh-CN" sz="1600" dirty="0" smtClean="0"/>
              <a:t>）单击</a:t>
            </a:r>
            <a:r>
              <a:rPr lang="zh-CN" altLang="zh-CN" sz="1600" dirty="0"/>
              <a:t>“可选变量”。</a:t>
            </a:r>
            <a:endParaRPr lang="en-US" altLang="zh-CN" sz="1600" dirty="0" smtClean="0"/>
          </a:p>
          <a:p>
            <a:pPr>
              <a:spcAft>
                <a:spcPts val="0"/>
              </a:spcAft>
            </a:pPr>
            <a:r>
              <a:rPr lang="en-US" altLang="zh-CN" sz="1600" dirty="0" smtClean="0"/>
              <a:t>15</a:t>
            </a:r>
            <a:r>
              <a:rPr lang="zh-CN" altLang="zh-CN" sz="1600" dirty="0" smtClean="0"/>
              <a:t>）单击</a:t>
            </a:r>
            <a:r>
              <a:rPr lang="zh-CN" altLang="zh-CN" sz="1600" dirty="0"/>
              <a:t>“</a:t>
            </a:r>
            <a:r>
              <a:rPr lang="en-US" altLang="zh-CN" sz="1600" dirty="0"/>
              <a:t>[\Off]</a:t>
            </a:r>
            <a:r>
              <a:rPr lang="zh-CN" altLang="zh-CN" sz="1600" dirty="0"/>
              <a:t>”。</a:t>
            </a:r>
            <a:endParaRPr lang="en-US" altLang="zh-CN" sz="1600" dirty="0" smtClean="0"/>
          </a:p>
          <a:p>
            <a:pPr>
              <a:spcAft>
                <a:spcPts val="0"/>
              </a:spcAft>
            </a:pPr>
            <a:r>
              <a:rPr lang="en-US" altLang="zh-CN" sz="1600" dirty="0"/>
              <a:t>16</a:t>
            </a:r>
            <a:r>
              <a:rPr lang="zh-CN" altLang="zh-CN" sz="1600" dirty="0" smtClean="0"/>
              <a:t>）选择</a:t>
            </a:r>
            <a:r>
              <a:rPr lang="zh-CN" altLang="zh-CN" sz="1600" dirty="0"/>
              <a:t>“</a:t>
            </a:r>
            <a:r>
              <a:rPr lang="en-US" altLang="zh-CN" sz="1600" dirty="0"/>
              <a:t>\Off</a:t>
            </a:r>
            <a:r>
              <a:rPr lang="zh-CN" altLang="zh-CN" sz="1600" dirty="0"/>
              <a:t>”，单击“使用”。</a:t>
            </a:r>
          </a:p>
          <a:p>
            <a:pPr indent="267970">
              <a:spcAft>
                <a:spcPts val="0"/>
              </a:spcAft>
            </a:pPr>
            <a:endParaRPr lang="zh-CN" altLang="zh-CN" sz="2000" dirty="0"/>
          </a:p>
        </p:txBody>
      </p:sp>
      <p:sp>
        <p:nvSpPr>
          <p:cNvPr id="9" name="副标题 2"/>
          <p:cNvSpPr>
            <a:spLocks noGrp="1"/>
          </p:cNvSpPr>
          <p:nvPr>
            <p:ph type="subTitle" idx="1"/>
          </p:nvPr>
        </p:nvSpPr>
        <p:spPr/>
        <p:txBody>
          <a:bodyPr/>
          <a:lstStyle/>
          <a:p>
            <a:pPr>
              <a:spcBef>
                <a:spcPct val="0"/>
              </a:spcBef>
            </a:pPr>
            <a:r>
              <a:rPr lang="zh-CN" altLang="en-US" dirty="0"/>
              <a:t>实践操作</a:t>
            </a:r>
          </a:p>
        </p:txBody>
      </p:sp>
      <p:sp>
        <p:nvSpPr>
          <p:cNvPr id="14" name="右箭头 13"/>
          <p:cNvSpPr/>
          <p:nvPr/>
        </p:nvSpPr>
        <p:spPr>
          <a:xfrm>
            <a:off x="3199830" y="1923678"/>
            <a:ext cx="271638"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5" name="右箭头 14"/>
          <p:cNvSpPr/>
          <p:nvPr/>
        </p:nvSpPr>
        <p:spPr>
          <a:xfrm rot="10800000">
            <a:off x="3199830" y="4300292"/>
            <a:ext cx="271638"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6" name="右弧形箭头 15"/>
          <p:cNvSpPr/>
          <p:nvPr/>
        </p:nvSpPr>
        <p:spPr>
          <a:xfrm>
            <a:off x="6482838" y="2637153"/>
            <a:ext cx="294456" cy="162686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pic>
        <p:nvPicPr>
          <p:cNvPr id="15362" name="图片 12" descr="说明: G:\研究生\编书\工业机器人编书\图\码垛图稿\新建图\图稿\图5-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880" y="968420"/>
            <a:ext cx="3079950" cy="2137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图片 16" descr="G:\研究生\编书\工业机器人编书\图\码垛图稿\新建图\QQ截图2017052815535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15688" y="968420"/>
            <a:ext cx="2967978" cy="210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图片 46409" descr="G:\研究生\编书\工业机器人编书\图\码垛图稿\新建图\QQ截图2017052815555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91720" y="3236726"/>
            <a:ext cx="2991946" cy="210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图片 46410" descr="G:\研究生\编书\工业机器人编书\图\码垛图稿\新建图\QQ截图2017052815573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9880" y="3280726"/>
            <a:ext cx="3079950" cy="20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194637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600"/>
                                        <p:tgtEl>
                                          <p:spTgt spid="2">
                                            <p:txEl>
                                              <p:pRg st="0" end="0"/>
                                            </p:txEl>
                                          </p:spTgt>
                                        </p:tgtEl>
                                      </p:cBhvr>
                                    </p:animEffect>
                                    <p:anim calcmode="lin" valueType="num">
                                      <p:cBhvr>
                                        <p:cTn id="8" dur="6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6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600"/>
                                        <p:tgtEl>
                                          <p:spTgt spid="2">
                                            <p:txEl>
                                              <p:pRg st="1" end="1"/>
                                            </p:txEl>
                                          </p:spTgt>
                                        </p:tgtEl>
                                      </p:cBhvr>
                                    </p:animEffect>
                                    <p:anim calcmode="lin" valueType="num">
                                      <p:cBhvr>
                                        <p:cTn id="13" dur="6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6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600"/>
                                        <p:tgtEl>
                                          <p:spTgt spid="2">
                                            <p:txEl>
                                              <p:pRg st="2" end="2"/>
                                            </p:txEl>
                                          </p:spTgt>
                                        </p:tgtEl>
                                      </p:cBhvr>
                                    </p:animEffect>
                                    <p:anim calcmode="lin" valueType="num">
                                      <p:cBhvr>
                                        <p:cTn id="18" dur="6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6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600"/>
                                        <p:tgtEl>
                                          <p:spTgt spid="2">
                                            <p:txEl>
                                              <p:pRg st="3" end="3"/>
                                            </p:txEl>
                                          </p:spTgt>
                                        </p:tgtEl>
                                      </p:cBhvr>
                                    </p:animEffect>
                                    <p:anim calcmode="lin" valueType="num">
                                      <p:cBhvr>
                                        <p:cTn id="23" dur="6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6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副标题 2"/>
          <p:cNvSpPr>
            <a:spLocks noGrp="1"/>
          </p:cNvSpPr>
          <p:nvPr>
            <p:ph type="subTitle" idx="1"/>
          </p:nvPr>
        </p:nvSpPr>
        <p:spPr/>
        <p:txBody>
          <a:bodyPr/>
          <a:lstStyle/>
          <a:p>
            <a:pPr>
              <a:spcBef>
                <a:spcPct val="0"/>
              </a:spcBef>
            </a:pPr>
            <a:r>
              <a:rPr lang="zh-CN" altLang="en-US" dirty="0"/>
              <a:t>实践操作</a:t>
            </a:r>
          </a:p>
        </p:txBody>
      </p:sp>
      <p:sp>
        <p:nvSpPr>
          <p:cNvPr id="4" name="文本框 3"/>
          <p:cNvSpPr txBox="1"/>
          <p:nvPr/>
        </p:nvSpPr>
        <p:spPr bwMode="auto">
          <a:xfrm>
            <a:off x="6660232" y="919153"/>
            <a:ext cx="2432991"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en-US" altLang="zh-CN" sz="1600" dirty="0"/>
              <a:t>17</a:t>
            </a:r>
            <a:r>
              <a:rPr lang="zh-CN" altLang="zh-CN" sz="1600" dirty="0" smtClean="0"/>
              <a:t>）显示</a:t>
            </a:r>
            <a:r>
              <a:rPr lang="zh-CN" altLang="zh-CN" sz="1600" dirty="0"/>
              <a:t>“</a:t>
            </a:r>
            <a:r>
              <a:rPr lang="en-US" altLang="zh-CN" sz="1600" dirty="0"/>
              <a:t>\Off</a:t>
            </a:r>
            <a:r>
              <a:rPr lang="zh-CN" altLang="zh-CN" sz="1600" dirty="0"/>
              <a:t>”的状态已使用，单击“关闭”，弹出如</a:t>
            </a:r>
            <a:r>
              <a:rPr lang="zh-CN" altLang="zh-CN" sz="1600" dirty="0" smtClean="0"/>
              <a:t>图所</a:t>
            </a:r>
            <a:r>
              <a:rPr lang="zh-CN" altLang="zh-CN" sz="1600" dirty="0"/>
              <a:t>示的窗口，显示“</a:t>
            </a:r>
            <a:r>
              <a:rPr lang="en-US" altLang="zh-CN" sz="1600" dirty="0"/>
              <a:t>\On</a:t>
            </a:r>
            <a:r>
              <a:rPr lang="zh-CN" altLang="zh-CN" sz="1600" dirty="0"/>
              <a:t>”状态未使用，“</a:t>
            </a:r>
            <a:r>
              <a:rPr lang="en-US" altLang="zh-CN" sz="1600" dirty="0"/>
              <a:t>\Off</a:t>
            </a:r>
            <a:r>
              <a:rPr lang="zh-CN" altLang="zh-CN" sz="1600" dirty="0"/>
              <a:t>”状态已使用，单击</a:t>
            </a:r>
            <a:r>
              <a:rPr lang="zh-CN" altLang="zh-CN" sz="1600" dirty="0" smtClean="0"/>
              <a:t>“关闭”。</a:t>
            </a:r>
            <a:endParaRPr lang="en-US" altLang="zh-CN" sz="1600" dirty="0" smtClean="0"/>
          </a:p>
          <a:p>
            <a:r>
              <a:rPr lang="en-US" altLang="zh-CN" sz="1600" dirty="0"/>
              <a:t>18</a:t>
            </a:r>
            <a:r>
              <a:rPr lang="zh-CN" altLang="zh-CN" sz="1600" dirty="0" smtClean="0"/>
              <a:t>）单击</a:t>
            </a:r>
            <a:r>
              <a:rPr lang="zh-CN" altLang="zh-CN" sz="1600" dirty="0"/>
              <a:t>“确定”。</a:t>
            </a:r>
          </a:p>
          <a:p>
            <a:pPr>
              <a:spcBef>
                <a:spcPts val="600"/>
              </a:spcBef>
              <a:spcAft>
                <a:spcPts val="600"/>
              </a:spcAft>
            </a:pPr>
            <a:r>
              <a:rPr lang="en-US" altLang="zh-CN" sz="1600" dirty="0" smtClean="0"/>
              <a:t>19</a:t>
            </a:r>
            <a:r>
              <a:rPr lang="zh-CN" altLang="zh-CN" sz="1600" dirty="0" smtClean="0"/>
              <a:t>）</a:t>
            </a:r>
            <a:r>
              <a:rPr lang="zh-CN" altLang="zh-CN" sz="1600" dirty="0"/>
              <a:t>同样，添加</a:t>
            </a:r>
            <a:r>
              <a:rPr lang="en-US" altLang="zh-CN" sz="1600" dirty="0" err="1"/>
              <a:t>ConfJ</a:t>
            </a:r>
            <a:r>
              <a:rPr lang="zh-CN" altLang="zh-CN" sz="1600" dirty="0"/>
              <a:t>指令，关闭轴配置参数，参数设定如</a:t>
            </a:r>
            <a:r>
              <a:rPr lang="zh-CN" altLang="zh-CN" sz="1600" dirty="0" smtClean="0"/>
              <a:t>图所</a:t>
            </a:r>
            <a:r>
              <a:rPr lang="zh-CN" altLang="zh-CN" sz="1600" dirty="0"/>
              <a:t>示。</a:t>
            </a:r>
            <a:endParaRPr lang="en-US" altLang="zh-CN" sz="1600" dirty="0" smtClean="0"/>
          </a:p>
          <a:p>
            <a:pPr>
              <a:spcBef>
                <a:spcPts val="600"/>
              </a:spcBef>
              <a:spcAft>
                <a:spcPts val="600"/>
              </a:spcAft>
            </a:pPr>
            <a:endParaRPr lang="zh-CN" altLang="zh-CN" sz="1600" dirty="0"/>
          </a:p>
          <a:p>
            <a:pPr>
              <a:spcBef>
                <a:spcPts val="600"/>
              </a:spcBef>
              <a:spcAft>
                <a:spcPts val="600"/>
              </a:spcAft>
            </a:pPr>
            <a:endParaRPr lang="zh-CN" altLang="en-US" sz="2600" b="1" kern="0" dirty="0" smtClean="0">
              <a:solidFill>
                <a:sysClr val="windowText" lastClr="000000"/>
              </a:solidFill>
              <a:latin typeface="华文楷体" pitchFamily="2" charset="-122"/>
              <a:ea typeface="华文楷体" pitchFamily="2" charset="-122"/>
            </a:endParaRPr>
          </a:p>
        </p:txBody>
      </p:sp>
      <p:sp>
        <p:nvSpPr>
          <p:cNvPr id="16" name="右箭头 15"/>
          <p:cNvSpPr/>
          <p:nvPr/>
        </p:nvSpPr>
        <p:spPr>
          <a:xfrm>
            <a:off x="3219545" y="1743162"/>
            <a:ext cx="230814"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7" name="右箭头 16"/>
          <p:cNvSpPr/>
          <p:nvPr/>
        </p:nvSpPr>
        <p:spPr>
          <a:xfrm rot="10800000">
            <a:off x="3268266" y="4108993"/>
            <a:ext cx="203568"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8" name="右弧形箭头 17"/>
          <p:cNvSpPr/>
          <p:nvPr/>
        </p:nvSpPr>
        <p:spPr>
          <a:xfrm>
            <a:off x="6308234" y="2091429"/>
            <a:ext cx="260627" cy="206407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pic>
        <p:nvPicPr>
          <p:cNvPr id="16386" name="图片 46423" descr="G:\研究生\编书\工业机器人编书\图\码垛图稿\新建图\QQ截图2017052816123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414" y="819123"/>
            <a:ext cx="3095131" cy="2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图片 46424" descr="G:\研究生\编书\工业机器人编书\图\码垛图稿\新建图\QQ截图2017052816132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4956" y="880345"/>
            <a:ext cx="2813433" cy="201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46421" descr="G:\研究生\编书\工业机器人编书\图\码垛图稿\新建图\QQ截图2017052816060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83169" y="3073524"/>
            <a:ext cx="2813433" cy="21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图片 46418" descr="C:\Users\Administrator\Desktop\编书\ABB工业机器人编程与操作\图稿\第五章图片\图5-2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366" y="3107280"/>
            <a:ext cx="3175900" cy="223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8532582"/>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矩形 7"/>
          <p:cNvSpPr/>
          <p:nvPr/>
        </p:nvSpPr>
        <p:spPr>
          <a:xfrm>
            <a:off x="6720770" y="872851"/>
            <a:ext cx="2267744" cy="4508927"/>
          </a:xfrm>
          <a:prstGeom prst="rect">
            <a:avLst/>
          </a:prstGeom>
        </p:spPr>
        <p:txBody>
          <a:bodyPr wrap="square">
            <a:spAutoFit/>
          </a:bodyPr>
          <a:lstStyle/>
          <a:p>
            <a:r>
              <a:rPr lang="en-US" altLang="zh-CN" sz="1400" dirty="0" smtClean="0"/>
              <a:t>20</a:t>
            </a:r>
            <a:r>
              <a:rPr lang="zh-CN" altLang="zh-CN" sz="1400" dirty="0" smtClean="0"/>
              <a:t>）</a:t>
            </a:r>
            <a:r>
              <a:rPr lang="zh-CN" altLang="zh-CN" sz="1400" dirty="0"/>
              <a:t>单击“添加指令”，在指令列表中选择“</a:t>
            </a:r>
            <a:r>
              <a:rPr lang="en-US" altLang="zh-CN" sz="1400" dirty="0"/>
              <a:t>Reset</a:t>
            </a:r>
            <a:r>
              <a:rPr lang="zh-CN" altLang="zh-CN" sz="1400" dirty="0" smtClean="0"/>
              <a:t>”。</a:t>
            </a:r>
            <a:endParaRPr lang="zh-CN" altLang="zh-CN" sz="1400" dirty="0"/>
          </a:p>
          <a:p>
            <a:pPr>
              <a:spcBef>
                <a:spcPts val="600"/>
              </a:spcBef>
              <a:spcAft>
                <a:spcPts val="600"/>
              </a:spcAft>
            </a:pPr>
            <a:r>
              <a:rPr lang="en-US" altLang="zh-CN" sz="1400" dirty="0" smtClean="0"/>
              <a:t>21</a:t>
            </a:r>
            <a:r>
              <a:rPr lang="zh-CN" altLang="zh-CN" sz="1400" dirty="0" smtClean="0"/>
              <a:t>）选择</a:t>
            </a:r>
            <a:r>
              <a:rPr lang="zh-CN" altLang="zh-CN" sz="1400" dirty="0"/>
              <a:t>已建立好的输出信号“</a:t>
            </a:r>
            <a:r>
              <a:rPr lang="en-US" altLang="zh-CN" sz="1400" dirty="0"/>
              <a:t>do00_xipan</a:t>
            </a:r>
            <a:r>
              <a:rPr lang="zh-CN" altLang="zh-CN" sz="1400" dirty="0"/>
              <a:t>”，并单击“确定”</a:t>
            </a:r>
            <a:r>
              <a:rPr lang="zh-CN" altLang="zh-CN" sz="1400" dirty="0" smtClean="0"/>
              <a:t>。</a:t>
            </a:r>
            <a:endParaRPr lang="en-US" altLang="zh-CN" sz="1400" dirty="0" smtClean="0"/>
          </a:p>
          <a:p>
            <a:pPr>
              <a:spcBef>
                <a:spcPts val="600"/>
              </a:spcBef>
              <a:spcAft>
                <a:spcPts val="600"/>
              </a:spcAft>
            </a:pPr>
            <a:r>
              <a:rPr lang="en-US" altLang="zh-CN" sz="1400" dirty="0" smtClean="0"/>
              <a:t>22</a:t>
            </a:r>
            <a:r>
              <a:rPr lang="zh-CN" altLang="zh-CN" sz="1400" dirty="0" smtClean="0"/>
              <a:t>）</a:t>
            </a:r>
            <a:r>
              <a:rPr lang="zh-CN" altLang="zh-CN" sz="1400" dirty="0"/>
              <a:t>回到例行程序显示界面，选择“</a:t>
            </a:r>
            <a:r>
              <a:rPr lang="en-US" altLang="zh-CN" sz="1400" dirty="0" err="1"/>
              <a:t>rPick</a:t>
            </a:r>
            <a:r>
              <a:rPr lang="zh-CN" altLang="zh-CN" sz="1400" dirty="0"/>
              <a:t>”例行程序，单击</a:t>
            </a:r>
            <a:r>
              <a:rPr lang="zh-CN" altLang="zh-CN" sz="1400" dirty="0" smtClean="0"/>
              <a:t>“显示例行程序”</a:t>
            </a:r>
            <a:r>
              <a:rPr lang="zh-CN" altLang="en-US" sz="1400" dirty="0"/>
              <a:t>。</a:t>
            </a:r>
            <a:endParaRPr lang="en-US" altLang="zh-CN" sz="1400" dirty="0" smtClean="0"/>
          </a:p>
          <a:p>
            <a:pPr>
              <a:spcBef>
                <a:spcPts val="600"/>
              </a:spcBef>
              <a:spcAft>
                <a:spcPts val="600"/>
              </a:spcAft>
            </a:pPr>
            <a:r>
              <a:rPr lang="en-US" altLang="zh-CN" sz="1400" dirty="0" smtClean="0"/>
              <a:t>23</a:t>
            </a:r>
            <a:r>
              <a:rPr lang="zh-CN" altLang="zh-CN" sz="1400" dirty="0" smtClean="0"/>
              <a:t>）</a:t>
            </a:r>
            <a:r>
              <a:rPr lang="zh-CN" altLang="zh-CN" sz="1400" dirty="0"/>
              <a:t>单击“添加指令”，打开指令列表，选中“</a:t>
            </a:r>
            <a:r>
              <a:rPr lang="en-US" altLang="zh-CN" sz="1400" dirty="0"/>
              <a:t>&lt;SMT&gt;</a:t>
            </a:r>
            <a:r>
              <a:rPr lang="zh-CN" altLang="zh-CN" sz="1400" dirty="0"/>
              <a:t>”为指令的插入位置，单击指令列表中的“</a:t>
            </a:r>
            <a:r>
              <a:rPr lang="en-US" altLang="zh-CN" sz="1400" dirty="0"/>
              <a:t>IF</a:t>
            </a:r>
            <a:r>
              <a:rPr lang="zh-CN" altLang="zh-CN" sz="1400" dirty="0" smtClean="0"/>
              <a:t>”。</a:t>
            </a:r>
            <a:endParaRPr lang="zh-CN" altLang="zh-CN" sz="1400" dirty="0"/>
          </a:p>
          <a:p>
            <a:pPr>
              <a:spcBef>
                <a:spcPts val="600"/>
              </a:spcBef>
              <a:spcAft>
                <a:spcPts val="600"/>
              </a:spcAft>
            </a:pPr>
            <a:endParaRPr lang="en-US" altLang="zh-CN" sz="1600" dirty="0" smtClean="0"/>
          </a:p>
          <a:p>
            <a:pPr>
              <a:spcBef>
                <a:spcPts val="600"/>
              </a:spcBef>
              <a:spcAft>
                <a:spcPts val="600"/>
              </a:spcAft>
            </a:pPr>
            <a:endParaRPr lang="zh-CN" altLang="zh-CN" sz="1600" dirty="0"/>
          </a:p>
        </p:txBody>
      </p:sp>
      <p:sp>
        <p:nvSpPr>
          <p:cNvPr id="25" name="副标题 2"/>
          <p:cNvSpPr>
            <a:spLocks noGrp="1"/>
          </p:cNvSpPr>
          <p:nvPr>
            <p:ph type="subTitle" idx="1"/>
          </p:nvPr>
        </p:nvSpPr>
        <p:spPr/>
        <p:txBody>
          <a:bodyPr/>
          <a:lstStyle/>
          <a:p>
            <a:pPr>
              <a:spcBef>
                <a:spcPct val="0"/>
              </a:spcBef>
            </a:pPr>
            <a:r>
              <a:rPr lang="zh-CN" altLang="en-US" dirty="0"/>
              <a:t>实践操作</a:t>
            </a:r>
          </a:p>
        </p:txBody>
      </p:sp>
      <p:sp>
        <p:nvSpPr>
          <p:cNvPr id="29" name="右箭头 28"/>
          <p:cNvSpPr/>
          <p:nvPr/>
        </p:nvSpPr>
        <p:spPr>
          <a:xfrm>
            <a:off x="3122299" y="1988728"/>
            <a:ext cx="352679" cy="1042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0" name="右箭头 29"/>
          <p:cNvSpPr/>
          <p:nvPr/>
        </p:nvSpPr>
        <p:spPr>
          <a:xfrm rot="10800000">
            <a:off x="3115843" y="4150283"/>
            <a:ext cx="359136" cy="1375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1" name="右弧形箭头 30"/>
          <p:cNvSpPr/>
          <p:nvPr/>
        </p:nvSpPr>
        <p:spPr>
          <a:xfrm>
            <a:off x="6444208" y="2209428"/>
            <a:ext cx="234928" cy="179711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pic>
        <p:nvPicPr>
          <p:cNvPr id="17410" name="图片 46420" descr="G:\研究生\编书\工业机器人编书\图\码垛图稿\新建图\图稿\图5-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55" y="872851"/>
            <a:ext cx="2975488" cy="223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图片 46427" descr="G:\研究生\编书\工业机器人编书\图\码垛图稿\新建图\QQ截图2017052816281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7389" y="872851"/>
            <a:ext cx="2887170" cy="223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图片 5" descr="G:\研究生\编书\工业机器人编书\图\码垛图稿\新建图\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97389" y="3252075"/>
            <a:ext cx="2887170" cy="207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图6-2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4358" y="3252074"/>
            <a:ext cx="2991485" cy="207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21386756"/>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矩形 7"/>
          <p:cNvSpPr/>
          <p:nvPr/>
        </p:nvSpPr>
        <p:spPr>
          <a:xfrm>
            <a:off x="6548986" y="985292"/>
            <a:ext cx="2487510" cy="3970318"/>
          </a:xfrm>
          <a:prstGeom prst="rect">
            <a:avLst/>
          </a:prstGeom>
        </p:spPr>
        <p:txBody>
          <a:bodyPr wrap="square">
            <a:spAutoFit/>
          </a:bodyPr>
          <a:lstStyle/>
          <a:p>
            <a:pPr>
              <a:spcBef>
                <a:spcPts val="600"/>
              </a:spcBef>
              <a:spcAft>
                <a:spcPts val="600"/>
              </a:spcAft>
            </a:pPr>
            <a:r>
              <a:rPr lang="en-US" altLang="zh-CN" sz="1600" dirty="0" smtClean="0"/>
              <a:t>24</a:t>
            </a:r>
            <a:r>
              <a:rPr lang="zh-CN" altLang="zh-CN" sz="1600" dirty="0" smtClean="0"/>
              <a:t>）单击</a:t>
            </a:r>
            <a:r>
              <a:rPr lang="zh-CN" altLang="zh-CN" sz="1600" dirty="0"/>
              <a:t>“编辑”，选择“仅限选定内容”</a:t>
            </a:r>
            <a:r>
              <a:rPr lang="zh-CN" altLang="zh-CN" sz="1600" dirty="0" smtClean="0"/>
              <a:t>。</a:t>
            </a:r>
            <a:endParaRPr lang="en-US" altLang="zh-CN" sz="1600" dirty="0" smtClean="0"/>
          </a:p>
          <a:p>
            <a:pPr>
              <a:spcBef>
                <a:spcPts val="600"/>
              </a:spcBef>
              <a:spcAft>
                <a:spcPts val="600"/>
              </a:spcAft>
            </a:pPr>
            <a:r>
              <a:rPr lang="en-US" altLang="zh-CN" sz="1600" dirty="0" smtClean="0"/>
              <a:t>25</a:t>
            </a:r>
            <a:r>
              <a:rPr lang="zh-CN" altLang="zh-CN" sz="1600" dirty="0" smtClean="0"/>
              <a:t>）输</a:t>
            </a:r>
            <a:r>
              <a:rPr lang="zh-CN" altLang="en-US" sz="1600" dirty="0"/>
              <a:t>入</a:t>
            </a:r>
            <a:r>
              <a:rPr lang="zh-CN" altLang="zh-CN" sz="1600" dirty="0" smtClean="0"/>
              <a:t>“</a:t>
            </a:r>
            <a:r>
              <a:rPr lang="en-US" altLang="zh-CN" sz="1600" dirty="0" err="1"/>
              <a:t>nCount</a:t>
            </a:r>
            <a:r>
              <a:rPr lang="en-US" altLang="zh-CN" sz="1600" dirty="0"/>
              <a:t>&gt;6</a:t>
            </a:r>
            <a:r>
              <a:rPr lang="zh-CN" altLang="zh-CN" sz="1600" dirty="0"/>
              <a:t>”，单击“确定”</a:t>
            </a:r>
            <a:r>
              <a:rPr lang="zh-CN" altLang="zh-CN" sz="1600" dirty="0" smtClean="0"/>
              <a:t>。</a:t>
            </a:r>
            <a:endParaRPr lang="en-US" altLang="zh-CN" sz="1600" dirty="0" smtClean="0"/>
          </a:p>
          <a:p>
            <a:pPr>
              <a:spcBef>
                <a:spcPts val="600"/>
              </a:spcBef>
              <a:spcAft>
                <a:spcPts val="600"/>
              </a:spcAft>
            </a:pPr>
            <a:r>
              <a:rPr lang="en-US" altLang="zh-CN" sz="1600" dirty="0" smtClean="0"/>
              <a:t>26</a:t>
            </a:r>
            <a:r>
              <a:rPr lang="zh-CN" altLang="zh-CN" sz="1600" dirty="0" smtClean="0"/>
              <a:t>）单击</a:t>
            </a:r>
            <a:r>
              <a:rPr lang="zh-CN" altLang="zh-CN" sz="1600" dirty="0"/>
              <a:t>“确定”</a:t>
            </a:r>
            <a:r>
              <a:rPr lang="zh-CN" altLang="zh-CN" sz="1600" dirty="0" smtClean="0"/>
              <a:t>。</a:t>
            </a:r>
            <a:endParaRPr lang="en-US" altLang="zh-CN" sz="1600" dirty="0" smtClean="0"/>
          </a:p>
          <a:p>
            <a:pPr>
              <a:spcBef>
                <a:spcPts val="600"/>
              </a:spcBef>
              <a:spcAft>
                <a:spcPts val="600"/>
              </a:spcAft>
            </a:pPr>
            <a:r>
              <a:rPr lang="en-US" altLang="zh-CN" sz="1600" dirty="0" smtClean="0"/>
              <a:t>27</a:t>
            </a:r>
            <a:r>
              <a:rPr lang="zh-CN" altLang="zh-CN" sz="1600" dirty="0" smtClean="0"/>
              <a:t>）单击</a:t>
            </a:r>
            <a:r>
              <a:rPr lang="zh-CN" altLang="zh-CN" sz="1600" dirty="0"/>
              <a:t>“添加指令”，选中“</a:t>
            </a:r>
            <a:r>
              <a:rPr lang="en-US" altLang="zh-CN" sz="1600" dirty="0"/>
              <a:t>&lt;SMT&gt;</a:t>
            </a:r>
            <a:r>
              <a:rPr lang="zh-CN" altLang="zh-CN" sz="1600" dirty="0"/>
              <a:t>”为指令的插入位置，单击指令列表中的“</a:t>
            </a:r>
            <a:r>
              <a:rPr lang="en-US" altLang="zh-CN" sz="1600" dirty="0"/>
              <a:t>Set</a:t>
            </a:r>
            <a:r>
              <a:rPr lang="zh-CN" altLang="zh-CN" sz="1600" dirty="0" smtClean="0"/>
              <a:t>”</a:t>
            </a:r>
            <a:r>
              <a:rPr lang="zh-CN" altLang="en-US" sz="1600" dirty="0" smtClean="0"/>
              <a:t>。</a:t>
            </a:r>
            <a:endParaRPr lang="en-US" altLang="zh-CN" sz="1600" dirty="0" smtClean="0"/>
          </a:p>
          <a:p>
            <a:pPr>
              <a:spcBef>
                <a:spcPts val="600"/>
              </a:spcBef>
              <a:spcAft>
                <a:spcPts val="600"/>
              </a:spcAft>
            </a:pPr>
            <a:endParaRPr lang="zh-CN" altLang="zh-CN" sz="1600" dirty="0"/>
          </a:p>
          <a:p>
            <a:pPr>
              <a:spcBef>
                <a:spcPts val="600"/>
              </a:spcBef>
              <a:spcAft>
                <a:spcPts val="600"/>
              </a:spcAft>
            </a:pPr>
            <a:endParaRPr lang="en-US" altLang="zh-CN" sz="1600" dirty="0" smtClean="0"/>
          </a:p>
          <a:p>
            <a:pPr>
              <a:spcBef>
                <a:spcPts val="600"/>
              </a:spcBef>
              <a:spcAft>
                <a:spcPts val="600"/>
              </a:spcAft>
            </a:pPr>
            <a:endParaRPr lang="zh-CN" altLang="zh-CN" sz="1600" dirty="0"/>
          </a:p>
        </p:txBody>
      </p:sp>
      <p:sp>
        <p:nvSpPr>
          <p:cNvPr id="15" name="副标题 2"/>
          <p:cNvSpPr>
            <a:spLocks noGrp="1"/>
          </p:cNvSpPr>
          <p:nvPr>
            <p:ph type="subTitle" idx="1"/>
          </p:nvPr>
        </p:nvSpPr>
        <p:spPr/>
        <p:txBody>
          <a:bodyPr/>
          <a:lstStyle/>
          <a:p>
            <a:pPr>
              <a:spcBef>
                <a:spcPct val="0"/>
              </a:spcBef>
            </a:pPr>
            <a:r>
              <a:rPr lang="zh-CN" altLang="en-US" dirty="0"/>
              <a:t>实践操作</a:t>
            </a:r>
          </a:p>
        </p:txBody>
      </p:sp>
      <p:sp>
        <p:nvSpPr>
          <p:cNvPr id="10" name="右箭头 9"/>
          <p:cNvSpPr/>
          <p:nvPr/>
        </p:nvSpPr>
        <p:spPr>
          <a:xfrm>
            <a:off x="3065332" y="1918955"/>
            <a:ext cx="234769" cy="1275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18434" name="图片 8" descr="G:\研究生\编书\工业机器人编书\图\码垛图稿\新建图\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730" y="914404"/>
            <a:ext cx="2833900" cy="2009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图6-3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00101" y="914404"/>
            <a:ext cx="2866824" cy="2009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图6-3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00101" y="3063658"/>
            <a:ext cx="2866824" cy="221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右弧形箭头 13"/>
          <p:cNvSpPr/>
          <p:nvPr/>
        </p:nvSpPr>
        <p:spPr>
          <a:xfrm>
            <a:off x="6184600" y="2222046"/>
            <a:ext cx="341194" cy="16832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pic>
        <p:nvPicPr>
          <p:cNvPr id="18437" name="Picture 5" descr="图6-3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4968" y="3054730"/>
            <a:ext cx="2863661" cy="224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右箭头 15"/>
          <p:cNvSpPr/>
          <p:nvPr/>
        </p:nvSpPr>
        <p:spPr>
          <a:xfrm rot="10800000">
            <a:off x="3018629" y="3985111"/>
            <a:ext cx="229647" cy="116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Tree>
    <p:custDataLst>
      <p:tags r:id="rId1"/>
    </p:custDataLst>
    <p:extLst>
      <p:ext uri="{BB962C8B-B14F-4D97-AF65-F5344CB8AC3E}">
        <p14:creationId xmlns:p14="http://schemas.microsoft.com/office/powerpoint/2010/main" val="942212003"/>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矩形 7"/>
          <p:cNvSpPr/>
          <p:nvPr/>
        </p:nvSpPr>
        <p:spPr>
          <a:xfrm>
            <a:off x="6541881" y="1262354"/>
            <a:ext cx="2638631" cy="4770537"/>
          </a:xfrm>
          <a:prstGeom prst="rect">
            <a:avLst/>
          </a:prstGeom>
        </p:spPr>
        <p:txBody>
          <a:bodyPr wrap="square">
            <a:spAutoFit/>
          </a:bodyPr>
          <a:lstStyle/>
          <a:p>
            <a:r>
              <a:rPr lang="en-US" altLang="zh-CN" sz="1600" dirty="0" smtClean="0"/>
              <a:t>28</a:t>
            </a:r>
            <a:r>
              <a:rPr lang="zh-CN" altLang="zh-CN" sz="1600" dirty="0" smtClean="0"/>
              <a:t>）选择</a:t>
            </a:r>
            <a:r>
              <a:rPr lang="zh-CN" altLang="zh-CN" sz="1600" dirty="0"/>
              <a:t>已建立好的输出信号“</a:t>
            </a:r>
            <a:r>
              <a:rPr lang="en-US" altLang="zh-CN" sz="1600" dirty="0"/>
              <a:t>do02_PalletFull</a:t>
            </a:r>
            <a:r>
              <a:rPr lang="zh-CN" altLang="zh-CN" sz="1600" dirty="0"/>
              <a:t>”，单击确定</a:t>
            </a:r>
            <a:r>
              <a:rPr lang="zh-CN" altLang="zh-CN" sz="1600" dirty="0" smtClean="0"/>
              <a:t>。</a:t>
            </a:r>
            <a:endParaRPr lang="en-US" altLang="zh-CN" sz="1600" dirty="0" smtClean="0"/>
          </a:p>
          <a:p>
            <a:endParaRPr lang="en-US" altLang="zh-CN" sz="1600" dirty="0" smtClean="0"/>
          </a:p>
          <a:p>
            <a:r>
              <a:rPr lang="en-US" altLang="zh-CN" sz="1600" dirty="0" smtClean="0"/>
              <a:t>29</a:t>
            </a:r>
            <a:r>
              <a:rPr lang="zh-CN" altLang="zh-CN" sz="1600" dirty="0" smtClean="0"/>
              <a:t>）回到</a:t>
            </a:r>
            <a:r>
              <a:rPr lang="zh-CN" altLang="zh-CN" sz="1600" dirty="0"/>
              <a:t>程序界面后继续添加指令，建立相关</a:t>
            </a:r>
            <a:r>
              <a:rPr lang="zh-CN" altLang="zh-CN" sz="1600" dirty="0" smtClean="0"/>
              <a:t>程序</a:t>
            </a:r>
            <a:r>
              <a:rPr lang="zh-CN" altLang="en-US" sz="1600" dirty="0" smtClean="0"/>
              <a:t>。</a:t>
            </a:r>
            <a:endParaRPr lang="en-US" altLang="zh-CN" sz="1600" dirty="0" smtClean="0"/>
          </a:p>
          <a:p>
            <a:endParaRPr lang="en-US" altLang="zh-CN" sz="1600" dirty="0" smtClean="0"/>
          </a:p>
          <a:p>
            <a:r>
              <a:rPr lang="en-US" altLang="zh-CN" sz="1600" dirty="0" smtClean="0"/>
              <a:t>30</a:t>
            </a:r>
            <a:r>
              <a:rPr lang="zh-CN" altLang="zh-CN" sz="1600" dirty="0" smtClean="0"/>
              <a:t>）继续</a:t>
            </a:r>
            <a:r>
              <a:rPr lang="zh-CN" altLang="zh-CN" sz="1600" dirty="0"/>
              <a:t>添加指令，单击“</a:t>
            </a:r>
            <a:r>
              <a:rPr lang="en-US" altLang="zh-CN" sz="1600" dirty="0"/>
              <a:t>IF</a:t>
            </a:r>
            <a:r>
              <a:rPr lang="zh-CN" altLang="zh-CN" sz="1600" dirty="0"/>
              <a:t>”</a:t>
            </a:r>
            <a:r>
              <a:rPr lang="en-US" altLang="zh-CN" sz="1600" dirty="0"/>
              <a:t>,</a:t>
            </a:r>
            <a:r>
              <a:rPr lang="zh-CN" altLang="zh-CN" sz="1600" dirty="0"/>
              <a:t>弹出如</a:t>
            </a:r>
            <a:r>
              <a:rPr lang="zh-CN" altLang="zh-CN" sz="1600" dirty="0" smtClean="0"/>
              <a:t>图所示窗口</a:t>
            </a:r>
            <a:r>
              <a:rPr lang="zh-CN" altLang="zh-CN" sz="1600" dirty="0"/>
              <a:t>，单击“添加</a:t>
            </a:r>
            <a:r>
              <a:rPr lang="en-US" altLang="zh-CN" sz="1600" dirty="0"/>
              <a:t>ELSE</a:t>
            </a:r>
            <a:r>
              <a:rPr lang="zh-CN" altLang="zh-CN" sz="1600" dirty="0"/>
              <a:t>”</a:t>
            </a:r>
            <a:r>
              <a:rPr lang="zh-CN" altLang="zh-CN" sz="1600" dirty="0" smtClean="0"/>
              <a:t>。</a:t>
            </a:r>
            <a:endParaRPr lang="en-US" altLang="zh-CN" sz="1600" dirty="0" smtClean="0"/>
          </a:p>
          <a:p>
            <a:endParaRPr lang="en-US" altLang="zh-CN" sz="1600" dirty="0" smtClean="0"/>
          </a:p>
          <a:p>
            <a:r>
              <a:rPr lang="en-US" altLang="zh-CN" sz="1600" dirty="0" smtClean="0"/>
              <a:t>31</a:t>
            </a:r>
            <a:r>
              <a:rPr lang="zh-CN" altLang="zh-CN" sz="1600" dirty="0" smtClean="0"/>
              <a:t>）单击“确定”</a:t>
            </a:r>
            <a:r>
              <a:rPr lang="zh-CN" altLang="en-US" sz="1600" dirty="0" smtClean="0"/>
              <a:t>，</a:t>
            </a:r>
            <a:r>
              <a:rPr lang="zh-CN" altLang="zh-CN" sz="1600" dirty="0" smtClean="0"/>
              <a:t>“</a:t>
            </a:r>
            <a:r>
              <a:rPr lang="en-US" altLang="zh-CN" sz="1600" dirty="0"/>
              <a:t>ELSE</a:t>
            </a:r>
            <a:r>
              <a:rPr lang="zh-CN" altLang="zh-CN" sz="1600" dirty="0"/>
              <a:t>”指令添加成功。</a:t>
            </a:r>
            <a:endParaRPr lang="en-US" altLang="zh-CN" sz="1600" dirty="0" smtClean="0"/>
          </a:p>
          <a:p>
            <a:endParaRPr lang="en-US" altLang="zh-CN" sz="1600" dirty="0" smtClean="0"/>
          </a:p>
          <a:p>
            <a:endParaRPr lang="zh-CN" altLang="zh-CN" sz="1600" dirty="0"/>
          </a:p>
          <a:p>
            <a:endParaRPr lang="en-US" altLang="zh-CN" sz="1600" dirty="0" smtClean="0"/>
          </a:p>
          <a:p>
            <a:endParaRPr lang="en-US" altLang="zh-CN" sz="1600" dirty="0" smtClean="0"/>
          </a:p>
          <a:p>
            <a:endParaRPr lang="zh-CN" altLang="zh-CN" sz="1600" dirty="0"/>
          </a:p>
          <a:p>
            <a:endParaRPr lang="zh-CN" altLang="zh-CN" sz="1600" dirty="0"/>
          </a:p>
        </p:txBody>
      </p:sp>
      <p:sp>
        <p:nvSpPr>
          <p:cNvPr id="15" name="副标题 2"/>
          <p:cNvSpPr>
            <a:spLocks noGrp="1"/>
          </p:cNvSpPr>
          <p:nvPr>
            <p:ph type="subTitle" idx="1"/>
          </p:nvPr>
        </p:nvSpPr>
        <p:spPr/>
        <p:txBody>
          <a:bodyPr/>
          <a:lstStyle/>
          <a:p>
            <a:pPr>
              <a:spcBef>
                <a:spcPct val="0"/>
              </a:spcBef>
            </a:pPr>
            <a:r>
              <a:rPr lang="zh-CN" altLang="en-US" dirty="0"/>
              <a:t>实践操作</a:t>
            </a:r>
          </a:p>
        </p:txBody>
      </p:sp>
      <p:pic>
        <p:nvPicPr>
          <p:cNvPr id="19458" name="图片 14" descr="G:\研究生\编书\工业机器人编书\图\码垛图稿\新建图\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92" y="960930"/>
            <a:ext cx="2798601" cy="2096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descr="图6-3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95709" y="960930"/>
            <a:ext cx="2881066" cy="210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图片 17" descr="G:\研究生\编书\工业机器人编书\图\码垛图稿\新建图\1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11933" y="3187230"/>
            <a:ext cx="2860335" cy="20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图片 18" descr="G:\研究生\编书\工业机器人编书\图\码垛图稿\新建图\1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3220" y="3187230"/>
            <a:ext cx="2789392" cy="207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右箭头 16"/>
          <p:cNvSpPr/>
          <p:nvPr/>
        </p:nvSpPr>
        <p:spPr>
          <a:xfrm>
            <a:off x="3052612" y="2020190"/>
            <a:ext cx="231164"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8" name="右箭头 17"/>
          <p:cNvSpPr/>
          <p:nvPr/>
        </p:nvSpPr>
        <p:spPr>
          <a:xfrm rot="10800000">
            <a:off x="3052611" y="4184079"/>
            <a:ext cx="231164"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9" name="右弧形箭头 18"/>
          <p:cNvSpPr/>
          <p:nvPr/>
        </p:nvSpPr>
        <p:spPr>
          <a:xfrm>
            <a:off x="6172268" y="2449809"/>
            <a:ext cx="341194" cy="16832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Tree>
    <p:custDataLst>
      <p:tags r:id="rId1"/>
    </p:custDataLst>
    <p:extLst>
      <p:ext uri="{BB962C8B-B14F-4D97-AF65-F5344CB8AC3E}">
        <p14:creationId xmlns:p14="http://schemas.microsoft.com/office/powerpoint/2010/main" val="424016883"/>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6" name="矩形 5"/>
          <p:cNvSpPr/>
          <p:nvPr/>
        </p:nvSpPr>
        <p:spPr>
          <a:xfrm>
            <a:off x="6588224" y="1031682"/>
            <a:ext cx="2640999" cy="3354765"/>
          </a:xfrm>
          <a:prstGeom prst="rect">
            <a:avLst/>
          </a:prstGeom>
        </p:spPr>
        <p:txBody>
          <a:bodyPr wrap="square">
            <a:spAutoFit/>
          </a:bodyPr>
          <a:lstStyle/>
          <a:p>
            <a:r>
              <a:rPr lang="en-US" altLang="zh-CN" sz="1600" dirty="0" smtClean="0"/>
              <a:t>32</a:t>
            </a:r>
            <a:r>
              <a:rPr lang="zh-CN" altLang="zh-CN" sz="1600" dirty="0" smtClean="0"/>
              <a:t>）添加</a:t>
            </a:r>
            <a:r>
              <a:rPr lang="zh-CN" altLang="zh-CN" sz="1600" dirty="0"/>
              <a:t>“</a:t>
            </a:r>
            <a:r>
              <a:rPr lang="en-US" altLang="zh-CN" sz="1600" dirty="0" err="1"/>
              <a:t>WaitDI</a:t>
            </a:r>
            <a:r>
              <a:rPr lang="zh-CN" altLang="zh-CN" sz="1600" dirty="0"/>
              <a:t>”</a:t>
            </a:r>
            <a:r>
              <a:rPr lang="zh-CN" altLang="zh-CN" sz="1600" dirty="0" smtClean="0"/>
              <a:t>指令。</a:t>
            </a:r>
            <a:endParaRPr lang="en-US" altLang="zh-CN" sz="1600" dirty="0" smtClean="0"/>
          </a:p>
          <a:p>
            <a:endParaRPr lang="en-US" altLang="zh-CN" sz="1600" dirty="0" smtClean="0"/>
          </a:p>
          <a:p>
            <a:r>
              <a:rPr lang="en-US" altLang="zh-CN" sz="1600" dirty="0" smtClean="0"/>
              <a:t>33</a:t>
            </a:r>
            <a:r>
              <a:rPr lang="zh-CN" altLang="zh-CN" sz="1600" dirty="0" smtClean="0"/>
              <a:t>）单击</a:t>
            </a:r>
            <a:r>
              <a:rPr lang="zh-CN" altLang="zh-CN" sz="1600" dirty="0"/>
              <a:t>“添加指令”，选择“</a:t>
            </a:r>
            <a:r>
              <a:rPr lang="en-US" altLang="zh-CN" sz="1600" dirty="0" err="1"/>
              <a:t>MoveJ</a:t>
            </a:r>
            <a:r>
              <a:rPr lang="zh-CN" altLang="zh-CN" sz="1600" dirty="0"/>
              <a:t>”</a:t>
            </a:r>
            <a:r>
              <a:rPr lang="en-US" altLang="zh-CN" sz="1600" dirty="0"/>
              <a:t>,</a:t>
            </a:r>
            <a:r>
              <a:rPr lang="zh-CN" altLang="zh-CN" sz="1600" dirty="0"/>
              <a:t>双击“</a:t>
            </a:r>
            <a:r>
              <a:rPr lang="en-US" altLang="zh-CN" sz="1600" dirty="0"/>
              <a:t>*</a:t>
            </a:r>
            <a:r>
              <a:rPr lang="zh-CN" altLang="zh-CN" sz="1600" dirty="0"/>
              <a:t>”</a:t>
            </a:r>
            <a:r>
              <a:rPr lang="zh-CN" altLang="zh-CN" sz="1600" dirty="0" smtClean="0"/>
              <a:t>，单击</a:t>
            </a:r>
            <a:r>
              <a:rPr lang="zh-CN" altLang="zh-CN" sz="1600" dirty="0"/>
              <a:t>“功能”，选择“</a:t>
            </a:r>
            <a:r>
              <a:rPr lang="en-US" altLang="zh-CN" sz="1600" dirty="0"/>
              <a:t>Offs</a:t>
            </a:r>
            <a:r>
              <a:rPr lang="zh-CN" altLang="zh-CN" sz="1600" dirty="0"/>
              <a:t>”</a:t>
            </a:r>
            <a:r>
              <a:rPr lang="zh-CN" altLang="zh-CN" sz="1600" dirty="0" smtClean="0"/>
              <a:t>。</a:t>
            </a:r>
            <a:endParaRPr lang="en-US" altLang="zh-CN" sz="1600" dirty="0" smtClean="0"/>
          </a:p>
          <a:p>
            <a:endParaRPr lang="en-US" altLang="zh-CN" sz="1600" dirty="0" smtClean="0"/>
          </a:p>
          <a:p>
            <a:r>
              <a:rPr lang="en-US" altLang="zh-CN" sz="1600" dirty="0" smtClean="0"/>
              <a:t>34</a:t>
            </a:r>
            <a:r>
              <a:rPr lang="zh-CN" altLang="zh-CN" sz="1600" dirty="0" smtClean="0"/>
              <a:t>）选择</a:t>
            </a:r>
            <a:r>
              <a:rPr lang="zh-CN" altLang="zh-CN" sz="1600" dirty="0"/>
              <a:t>“</a:t>
            </a:r>
            <a:r>
              <a:rPr lang="en-US" altLang="zh-CN" sz="1600" dirty="0" err="1"/>
              <a:t>pPick</a:t>
            </a:r>
            <a:r>
              <a:rPr lang="zh-CN" altLang="zh-CN" sz="1600" dirty="0"/>
              <a:t>”</a:t>
            </a:r>
            <a:r>
              <a:rPr lang="zh-CN" altLang="zh-CN" sz="1600" dirty="0" smtClean="0"/>
              <a:t>。</a:t>
            </a:r>
            <a:endParaRPr lang="en-US" altLang="zh-CN" sz="1600" dirty="0" smtClean="0"/>
          </a:p>
          <a:p>
            <a:endParaRPr lang="en-US" altLang="zh-CN" sz="1600" dirty="0" smtClean="0"/>
          </a:p>
          <a:p>
            <a:r>
              <a:rPr lang="en-US" altLang="zh-CN" sz="1600" dirty="0" smtClean="0"/>
              <a:t>35</a:t>
            </a:r>
            <a:r>
              <a:rPr lang="zh-CN" altLang="zh-CN" sz="1600" dirty="0" smtClean="0"/>
              <a:t>）单击</a:t>
            </a:r>
            <a:r>
              <a:rPr lang="zh-CN" altLang="zh-CN" sz="1600" dirty="0"/>
              <a:t>“编辑”，选择“仅限选定内容”。</a:t>
            </a:r>
          </a:p>
          <a:p>
            <a:endParaRPr lang="zh-CN" altLang="zh-CN" sz="1600" dirty="0"/>
          </a:p>
          <a:p>
            <a:endParaRPr lang="zh-CN" altLang="zh-CN" sz="2000" dirty="0"/>
          </a:p>
        </p:txBody>
      </p:sp>
      <p:sp>
        <p:nvSpPr>
          <p:cNvPr id="14" name="副标题 2"/>
          <p:cNvSpPr>
            <a:spLocks noGrp="1"/>
          </p:cNvSpPr>
          <p:nvPr>
            <p:ph type="subTitle" idx="1"/>
          </p:nvPr>
        </p:nvSpPr>
        <p:spPr/>
        <p:txBody>
          <a:bodyPr/>
          <a:lstStyle/>
          <a:p>
            <a:pPr>
              <a:spcBef>
                <a:spcPct val="0"/>
              </a:spcBef>
            </a:pPr>
            <a:r>
              <a:rPr lang="zh-CN" altLang="en-US" dirty="0"/>
              <a:t>实践操作</a:t>
            </a:r>
          </a:p>
        </p:txBody>
      </p:sp>
      <p:sp>
        <p:nvSpPr>
          <p:cNvPr id="16" name="右箭头 15"/>
          <p:cNvSpPr/>
          <p:nvPr/>
        </p:nvSpPr>
        <p:spPr>
          <a:xfrm>
            <a:off x="3006975" y="1846225"/>
            <a:ext cx="307712"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20482" name="Picture 2" descr="图6-3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731" y="913284"/>
            <a:ext cx="2891059" cy="2162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20" descr="G:\研究生\编书\工业机器人编书\图\码垛图稿\新建图\1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71161" y="913284"/>
            <a:ext cx="2929031" cy="2162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图片 21" descr="G:\研究生\编书\工业机器人编书\图\码垛图稿\新建图\1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71161" y="3163131"/>
            <a:ext cx="2929031" cy="207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图片 22" descr="G:\研究生\编书\工业机器人编书\图\码垛图稿\新建图\1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4730" y="3163131"/>
            <a:ext cx="2891059" cy="2139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右箭头 14"/>
          <p:cNvSpPr/>
          <p:nvPr/>
        </p:nvSpPr>
        <p:spPr>
          <a:xfrm rot="10800000">
            <a:off x="3061606" y="4009628"/>
            <a:ext cx="273636"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7" name="右弧形箭头 16"/>
          <p:cNvSpPr/>
          <p:nvPr/>
        </p:nvSpPr>
        <p:spPr>
          <a:xfrm>
            <a:off x="6300192" y="2383270"/>
            <a:ext cx="288032" cy="16832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Tree>
    <p:custDataLst>
      <p:tags r:id="rId1"/>
    </p:custDataLst>
    <p:extLst>
      <p:ext uri="{BB962C8B-B14F-4D97-AF65-F5344CB8AC3E}">
        <p14:creationId xmlns:p14="http://schemas.microsoft.com/office/powerpoint/2010/main" val="3202984804"/>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229736" y="1057300"/>
            <a:ext cx="8315806" cy="1625060"/>
          </a:xfrm>
          <a:prstGeom prst="rect">
            <a:avLst/>
          </a:prstGeom>
        </p:spPr>
        <p:txBody>
          <a:bodyPr wrap="square">
            <a:spAutoFit/>
          </a:bodyPr>
          <a:lstStyle/>
          <a:p>
            <a:pPr>
              <a:lnSpc>
                <a:spcPct val="150000"/>
              </a:lnSpc>
            </a:pPr>
            <a:r>
              <a:rPr lang="en-US" altLang="zh-CN" sz="1600" dirty="0" smtClean="0"/>
              <a:t>36</a:t>
            </a:r>
            <a:r>
              <a:rPr lang="zh-CN" altLang="zh-CN" sz="1600" dirty="0" smtClean="0"/>
              <a:t>）输入</a:t>
            </a:r>
            <a:r>
              <a:rPr lang="zh-CN" altLang="zh-CN" sz="1600" dirty="0"/>
              <a:t>“</a:t>
            </a:r>
            <a:r>
              <a:rPr lang="en-US" altLang="zh-CN" sz="1600" dirty="0"/>
              <a:t>0</a:t>
            </a:r>
            <a:r>
              <a:rPr lang="zh-CN" altLang="zh-CN" sz="1600" dirty="0"/>
              <a:t>”，单击“确定”</a:t>
            </a:r>
            <a:r>
              <a:rPr lang="zh-CN" altLang="zh-CN" sz="1600" dirty="0" smtClean="0"/>
              <a:t>。</a:t>
            </a:r>
            <a:endParaRPr lang="en-US" altLang="zh-CN" sz="1600" dirty="0" smtClean="0"/>
          </a:p>
          <a:p>
            <a:pPr>
              <a:lnSpc>
                <a:spcPct val="150000"/>
              </a:lnSpc>
            </a:pPr>
            <a:r>
              <a:rPr lang="en-US" altLang="zh-CN" sz="1600" dirty="0"/>
              <a:t>37</a:t>
            </a:r>
            <a:r>
              <a:rPr lang="zh-CN" altLang="zh-CN" sz="1600" dirty="0"/>
              <a:t>）</a:t>
            </a:r>
            <a:r>
              <a:rPr lang="zh-CN" altLang="zh-CN" sz="1600" dirty="0" smtClean="0"/>
              <a:t>利用</a:t>
            </a:r>
            <a:r>
              <a:rPr lang="zh-CN" altLang="zh-CN" sz="1600" dirty="0"/>
              <a:t>同样的方法，建立括号里面的剩余参数</a:t>
            </a:r>
            <a:r>
              <a:rPr lang="zh-CN" altLang="zh-CN" sz="1600" dirty="0" smtClean="0"/>
              <a:t>，完成</a:t>
            </a:r>
            <a:r>
              <a:rPr lang="zh-CN" altLang="zh-CN" sz="1600" dirty="0"/>
              <a:t>后单击 “确定”。</a:t>
            </a:r>
            <a:endParaRPr lang="en-US" altLang="zh-CN" sz="1600" dirty="0" smtClean="0"/>
          </a:p>
          <a:p>
            <a:pPr>
              <a:lnSpc>
                <a:spcPct val="150000"/>
              </a:lnSpc>
            </a:pPr>
            <a:endParaRPr lang="en-US" altLang="zh-CN" sz="2000" dirty="0" smtClean="0"/>
          </a:p>
          <a:p>
            <a:pPr>
              <a:spcBef>
                <a:spcPct val="20000"/>
              </a:spcBef>
            </a:pPr>
            <a:endParaRPr lang="zh-CN" altLang="zh-CN" b="1" u="sng" dirty="0"/>
          </a:p>
        </p:txBody>
      </p:sp>
      <p:sp>
        <p:nvSpPr>
          <p:cNvPr id="9" name="副标题 2"/>
          <p:cNvSpPr>
            <a:spLocks noGrp="1"/>
          </p:cNvSpPr>
          <p:nvPr>
            <p:ph type="subTitle" idx="1"/>
          </p:nvPr>
        </p:nvSpPr>
        <p:spPr/>
        <p:txBody>
          <a:bodyPr/>
          <a:lstStyle/>
          <a:p>
            <a:pPr>
              <a:spcBef>
                <a:spcPct val="0"/>
              </a:spcBef>
            </a:pPr>
            <a:r>
              <a:rPr lang="zh-CN" altLang="en-US" dirty="0"/>
              <a:t>实践操作</a:t>
            </a:r>
          </a:p>
        </p:txBody>
      </p:sp>
      <p:pic>
        <p:nvPicPr>
          <p:cNvPr id="21506" name="图片 23" descr="G:\研究生\编书\工业机器人编书\图\码垛图稿\新建图\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731" y="2137420"/>
            <a:ext cx="4056591" cy="297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图片 24" descr="G:\研究生\编书\工业机器人编书\图\码垛图稿\新建图\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6678" y="2137421"/>
            <a:ext cx="3806762" cy="293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右箭头 13"/>
          <p:cNvSpPr/>
          <p:nvPr/>
        </p:nvSpPr>
        <p:spPr>
          <a:xfrm>
            <a:off x="4241322" y="3381421"/>
            <a:ext cx="402686" cy="2258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Tree>
    <p:custDataLst>
      <p:tags r:id="rId1"/>
    </p:custDataLst>
    <p:extLst>
      <p:ext uri="{BB962C8B-B14F-4D97-AF65-F5344CB8AC3E}">
        <p14:creationId xmlns:p14="http://schemas.microsoft.com/office/powerpoint/2010/main" val="2971827952"/>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92365" y="841276"/>
            <a:ext cx="8560411" cy="1471172"/>
          </a:xfrm>
          <a:prstGeom prst="rect">
            <a:avLst/>
          </a:prstGeom>
        </p:spPr>
        <p:txBody>
          <a:bodyPr wrap="square">
            <a:spAutoFit/>
          </a:bodyPr>
          <a:lstStyle/>
          <a:p>
            <a:r>
              <a:rPr lang="en-US" altLang="zh-CN" sz="1600" dirty="0" smtClean="0"/>
              <a:t>38</a:t>
            </a:r>
            <a:r>
              <a:rPr lang="zh-CN" altLang="zh-CN" sz="1600" dirty="0" smtClean="0"/>
              <a:t>）建立</a:t>
            </a:r>
            <a:r>
              <a:rPr lang="zh-CN" altLang="zh-CN" sz="1600" dirty="0"/>
              <a:t>所有的参数，单击“确定”</a:t>
            </a:r>
            <a:r>
              <a:rPr lang="zh-CN" altLang="zh-CN" sz="1600" dirty="0" smtClean="0"/>
              <a:t>。</a:t>
            </a:r>
            <a:endParaRPr lang="en-US" altLang="zh-CN" sz="1600" dirty="0" smtClean="0"/>
          </a:p>
          <a:p>
            <a:endParaRPr lang="en-US" altLang="zh-CN" sz="1600" dirty="0" smtClean="0"/>
          </a:p>
          <a:p>
            <a:r>
              <a:rPr lang="en-US" altLang="zh-CN" sz="1600" dirty="0" smtClean="0"/>
              <a:t>39</a:t>
            </a:r>
            <a:r>
              <a:rPr lang="zh-CN" altLang="zh-CN" sz="1600" dirty="0" smtClean="0"/>
              <a:t>）继续</a:t>
            </a:r>
            <a:r>
              <a:rPr lang="zh-CN" altLang="zh-CN" sz="1600" dirty="0"/>
              <a:t>添加指令，最终建立的抓取例行程序如</a:t>
            </a:r>
            <a:r>
              <a:rPr lang="zh-CN" altLang="zh-CN" sz="1600" dirty="0" smtClean="0"/>
              <a:t>图所</a:t>
            </a:r>
            <a:r>
              <a:rPr lang="zh-CN" altLang="zh-CN" sz="1600" dirty="0"/>
              <a:t>示。</a:t>
            </a:r>
            <a:endParaRPr lang="en-US" altLang="zh-CN" sz="1600" dirty="0" smtClean="0"/>
          </a:p>
          <a:p>
            <a:endParaRPr lang="en-US" altLang="zh-CN" sz="2000" dirty="0" smtClean="0"/>
          </a:p>
          <a:p>
            <a:pPr>
              <a:spcBef>
                <a:spcPct val="20000"/>
              </a:spcBef>
            </a:pPr>
            <a:endParaRPr lang="zh-CN" altLang="zh-CN" b="1" u="sng" dirty="0"/>
          </a:p>
        </p:txBody>
      </p:sp>
      <p:sp>
        <p:nvSpPr>
          <p:cNvPr id="9" name="副标题 2"/>
          <p:cNvSpPr>
            <a:spLocks noGrp="1"/>
          </p:cNvSpPr>
          <p:nvPr>
            <p:ph type="subTitle" idx="1"/>
          </p:nvPr>
        </p:nvSpPr>
        <p:spPr/>
        <p:txBody>
          <a:bodyPr/>
          <a:lstStyle/>
          <a:p>
            <a:pPr>
              <a:spcBef>
                <a:spcPct val="0"/>
              </a:spcBef>
            </a:pPr>
            <a:r>
              <a:rPr lang="zh-CN" altLang="en-US" dirty="0"/>
              <a:t>实践操作</a:t>
            </a:r>
          </a:p>
        </p:txBody>
      </p:sp>
      <p:pic>
        <p:nvPicPr>
          <p:cNvPr id="21508" name="图片 25" descr="G:\研究生\编书\工业机器人编书\图\码垛图稿\新建图\2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65" y="1657568"/>
            <a:ext cx="3971373" cy="3629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descr="图6-4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98311" y="1672874"/>
            <a:ext cx="4752528" cy="3614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右箭头 13"/>
          <p:cNvSpPr/>
          <p:nvPr/>
        </p:nvSpPr>
        <p:spPr>
          <a:xfrm>
            <a:off x="4063738" y="3376549"/>
            <a:ext cx="234573" cy="1917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Tree>
    <p:custDataLst>
      <p:tags r:id="rId1"/>
    </p:custDataLst>
    <p:extLst>
      <p:ext uri="{BB962C8B-B14F-4D97-AF65-F5344CB8AC3E}">
        <p14:creationId xmlns:p14="http://schemas.microsoft.com/office/powerpoint/2010/main" val="2025422918"/>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 name="副标题 2"/>
          <p:cNvSpPr>
            <a:spLocks noGrp="1"/>
          </p:cNvSpPr>
          <p:nvPr>
            <p:ph type="subTitle" idx="1"/>
          </p:nvPr>
        </p:nvSpPr>
        <p:spPr/>
        <p:txBody>
          <a:bodyPr/>
          <a:lstStyle/>
          <a:p>
            <a:pPr>
              <a:spcBef>
                <a:spcPct val="0"/>
              </a:spcBef>
            </a:pPr>
            <a:r>
              <a:rPr lang="zh-CN" altLang="en-US" dirty="0"/>
              <a:t>实践操作</a:t>
            </a:r>
          </a:p>
        </p:txBody>
      </p:sp>
      <p:sp>
        <p:nvSpPr>
          <p:cNvPr id="11" name="右箭头 10"/>
          <p:cNvSpPr/>
          <p:nvPr/>
        </p:nvSpPr>
        <p:spPr>
          <a:xfrm>
            <a:off x="4553705" y="3049479"/>
            <a:ext cx="301744" cy="113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5" name="文本框 4"/>
          <p:cNvSpPr txBox="1"/>
          <p:nvPr/>
        </p:nvSpPr>
        <p:spPr bwMode="auto">
          <a:xfrm>
            <a:off x="323528" y="942938"/>
            <a:ext cx="6056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en-US" altLang="zh-CN" dirty="0" smtClean="0"/>
              <a:t>40</a:t>
            </a:r>
            <a:r>
              <a:rPr lang="zh-CN" altLang="zh-CN" dirty="0" smtClean="0"/>
              <a:t>）单击</a:t>
            </a:r>
            <a:r>
              <a:rPr lang="zh-CN" altLang="zh-CN" dirty="0"/>
              <a:t>“</a:t>
            </a:r>
            <a:r>
              <a:rPr lang="en-US" altLang="zh-CN" dirty="0"/>
              <a:t>&lt;EXP&gt;</a:t>
            </a:r>
            <a:r>
              <a:rPr lang="zh-CN" altLang="zh-CN" dirty="0"/>
              <a:t>”，将参数设置为</a:t>
            </a:r>
            <a:r>
              <a:rPr lang="en-US" altLang="zh-CN" dirty="0" smtClean="0"/>
              <a:t>1</a:t>
            </a:r>
            <a:r>
              <a:rPr lang="zh-CN" altLang="zh-CN" sz="1400" dirty="0" smtClean="0"/>
              <a:t>。 </a:t>
            </a:r>
            <a:endParaRPr lang="en-US" altLang="zh-CN" sz="1400" dirty="0" smtClean="0"/>
          </a:p>
        </p:txBody>
      </p:sp>
      <p:pic>
        <p:nvPicPr>
          <p:cNvPr id="22534" name="Picture 6" descr="图6-4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446" y="1449047"/>
            <a:ext cx="4323023" cy="34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7" descr="图6-5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1472472"/>
            <a:ext cx="4066106" cy="3381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68059259"/>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 name="副标题 2"/>
          <p:cNvSpPr>
            <a:spLocks noGrp="1"/>
          </p:cNvSpPr>
          <p:nvPr>
            <p:ph type="subTitle" idx="1"/>
          </p:nvPr>
        </p:nvSpPr>
        <p:spPr/>
        <p:txBody>
          <a:bodyPr/>
          <a:lstStyle/>
          <a:p>
            <a:pPr>
              <a:spcBef>
                <a:spcPct val="0"/>
              </a:spcBef>
            </a:pPr>
            <a:r>
              <a:rPr lang="zh-CN" altLang="en-US" dirty="0"/>
              <a:t>实践操作</a:t>
            </a:r>
          </a:p>
        </p:txBody>
      </p:sp>
      <p:sp>
        <p:nvSpPr>
          <p:cNvPr id="11" name="右箭头 10"/>
          <p:cNvSpPr/>
          <p:nvPr/>
        </p:nvSpPr>
        <p:spPr>
          <a:xfrm>
            <a:off x="5025313" y="3421362"/>
            <a:ext cx="217014" cy="2043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5" name="文本框 4"/>
          <p:cNvSpPr txBox="1"/>
          <p:nvPr/>
        </p:nvSpPr>
        <p:spPr bwMode="auto">
          <a:xfrm>
            <a:off x="187014" y="841276"/>
            <a:ext cx="7481330"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1600" dirty="0" smtClean="0"/>
              <a:t>41</a:t>
            </a:r>
            <a:r>
              <a:rPr lang="zh-CN" altLang="zh-CN" sz="1600" dirty="0" smtClean="0"/>
              <a:t>）</a:t>
            </a:r>
            <a:r>
              <a:rPr lang="en-US" altLang="zh-CN" sz="1600" dirty="0" smtClean="0"/>
              <a:t> </a:t>
            </a:r>
            <a:r>
              <a:rPr lang="zh-CN" altLang="zh-CN" sz="1600" dirty="0" smtClean="0"/>
              <a:t>继续</a:t>
            </a:r>
            <a:r>
              <a:rPr lang="zh-CN" altLang="zh-CN" sz="1600" dirty="0"/>
              <a:t>添加指令，建立相关</a:t>
            </a:r>
            <a:r>
              <a:rPr lang="zh-CN" altLang="zh-CN" sz="1600" dirty="0" smtClean="0"/>
              <a:t>例行程序。</a:t>
            </a:r>
            <a:endParaRPr lang="zh-CN" altLang="zh-CN" sz="1600" dirty="0"/>
          </a:p>
          <a:p>
            <a:pPr>
              <a:spcBef>
                <a:spcPts val="600"/>
              </a:spcBef>
              <a:spcAft>
                <a:spcPts val="600"/>
              </a:spcAft>
            </a:pPr>
            <a:r>
              <a:rPr lang="en-US" altLang="zh-CN" sz="1600" dirty="0" smtClean="0"/>
              <a:t>42</a:t>
            </a:r>
            <a:r>
              <a:rPr lang="zh-CN" altLang="zh-CN" sz="1600" dirty="0" smtClean="0"/>
              <a:t>）</a:t>
            </a:r>
            <a:r>
              <a:rPr lang="zh-CN" altLang="zh-CN" sz="1600" dirty="0"/>
              <a:t>回到程序界面后，单击“</a:t>
            </a:r>
            <a:r>
              <a:rPr lang="en-US" altLang="zh-CN" sz="1600" dirty="0"/>
              <a:t>CASE</a:t>
            </a:r>
            <a:r>
              <a:rPr lang="zh-CN" altLang="zh-CN" sz="1600" dirty="0"/>
              <a:t>”</a:t>
            </a:r>
            <a:r>
              <a:rPr lang="zh-CN" altLang="zh-CN" sz="1600" dirty="0" smtClean="0"/>
              <a:t>，弹出如图所示的窗口，单击</a:t>
            </a:r>
            <a:r>
              <a:rPr lang="zh-CN" altLang="zh-CN" sz="1600" dirty="0"/>
              <a:t>“添加</a:t>
            </a:r>
            <a:r>
              <a:rPr lang="en-US" altLang="zh-CN" sz="1600" dirty="0"/>
              <a:t>CASE</a:t>
            </a:r>
            <a:r>
              <a:rPr lang="zh-CN" altLang="zh-CN" sz="1600" dirty="0"/>
              <a:t>”。 </a:t>
            </a:r>
            <a:endParaRPr lang="en-US" altLang="zh-CN" sz="1600" dirty="0" smtClean="0"/>
          </a:p>
          <a:p>
            <a:pPr>
              <a:spcBef>
                <a:spcPts val="600"/>
              </a:spcBef>
              <a:spcAft>
                <a:spcPts val="600"/>
              </a:spcAft>
            </a:pPr>
            <a:endParaRPr lang="zh-CN" altLang="en-US" sz="1400" b="1" kern="0" dirty="0" smtClean="0">
              <a:solidFill>
                <a:sysClr val="windowText" lastClr="000000"/>
              </a:solidFill>
              <a:latin typeface="华文楷体" pitchFamily="2" charset="-122"/>
              <a:ea typeface="华文楷体" pitchFamily="2" charset="-122"/>
            </a:endParaRPr>
          </a:p>
        </p:txBody>
      </p:sp>
      <p:pic>
        <p:nvPicPr>
          <p:cNvPr id="22536" name="Picture 8" descr="图6-5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82" y="1592449"/>
            <a:ext cx="4925366" cy="372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图片 46402" descr="G:\研究生\编书\工业机器人编书\图\码垛图稿\新建图\QQ截图2017052720132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2327" y="1592449"/>
            <a:ext cx="3814281" cy="369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701534043"/>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344712" y="969976"/>
            <a:ext cx="6480648" cy="584775"/>
          </a:xfrm>
          <a:prstGeom prst="rect">
            <a:avLst/>
          </a:prstGeom>
        </p:spPr>
        <p:txBody>
          <a:bodyPr wrap="square">
            <a:spAutoFit/>
          </a:bodyPr>
          <a:lstStyle/>
          <a:p>
            <a:r>
              <a:rPr lang="en-US" altLang="zh-CN" sz="1600" dirty="0" smtClean="0"/>
              <a:t>43</a:t>
            </a:r>
            <a:r>
              <a:rPr lang="zh-CN" altLang="zh-CN" sz="1600" dirty="0" smtClean="0"/>
              <a:t>）</a:t>
            </a:r>
            <a:r>
              <a:rPr lang="zh-CN" altLang="zh-CN" sz="1600" dirty="0"/>
              <a:t>弹出如</a:t>
            </a:r>
            <a:r>
              <a:rPr lang="zh-CN" altLang="zh-CN" sz="1600" dirty="0" smtClean="0"/>
              <a:t>图所</a:t>
            </a:r>
            <a:r>
              <a:rPr lang="zh-CN" altLang="zh-CN" sz="1600" dirty="0"/>
              <a:t>示的窗口，单击“确定”，添加了新的“</a:t>
            </a:r>
            <a:r>
              <a:rPr lang="en-US" altLang="zh-CN" sz="1600" dirty="0"/>
              <a:t>CASE</a:t>
            </a:r>
            <a:r>
              <a:rPr lang="zh-CN" altLang="zh-CN" sz="1600" dirty="0"/>
              <a:t>”</a:t>
            </a:r>
            <a:r>
              <a:rPr lang="zh-CN" altLang="zh-CN" sz="1600" dirty="0" smtClean="0"/>
              <a:t>。</a:t>
            </a:r>
            <a:endParaRPr lang="en-US" altLang="zh-CN" sz="1600" dirty="0" smtClean="0"/>
          </a:p>
          <a:p>
            <a:r>
              <a:rPr lang="en-US" altLang="zh-CN" sz="1600" dirty="0" smtClean="0"/>
              <a:t>44</a:t>
            </a:r>
            <a:r>
              <a:rPr lang="zh-CN" altLang="zh-CN" sz="1600" dirty="0" smtClean="0"/>
              <a:t>）单击</a:t>
            </a:r>
            <a:r>
              <a:rPr lang="zh-CN" altLang="zh-CN" sz="1600" dirty="0"/>
              <a:t>“</a:t>
            </a:r>
            <a:r>
              <a:rPr lang="en-US" altLang="zh-CN" sz="1600" dirty="0"/>
              <a:t>&lt;EXP&gt;</a:t>
            </a:r>
            <a:r>
              <a:rPr lang="zh-CN" altLang="zh-CN" sz="1600" dirty="0"/>
              <a:t>”，将参数设置为</a:t>
            </a:r>
            <a:r>
              <a:rPr lang="en-US" altLang="zh-CN" sz="1600" dirty="0"/>
              <a:t>2</a:t>
            </a:r>
            <a:r>
              <a:rPr lang="zh-CN" altLang="zh-CN" sz="1600" dirty="0" smtClean="0"/>
              <a:t>。</a:t>
            </a:r>
            <a:endParaRPr lang="zh-CN" altLang="zh-CN" sz="1600" dirty="0"/>
          </a:p>
        </p:txBody>
      </p:sp>
      <p:sp>
        <p:nvSpPr>
          <p:cNvPr id="16" name="副标题 2"/>
          <p:cNvSpPr>
            <a:spLocks noGrp="1"/>
          </p:cNvSpPr>
          <p:nvPr>
            <p:ph type="subTitle" idx="1"/>
          </p:nvPr>
        </p:nvSpPr>
        <p:spPr/>
        <p:txBody>
          <a:bodyPr/>
          <a:lstStyle/>
          <a:p>
            <a:pPr>
              <a:spcBef>
                <a:spcPct val="0"/>
              </a:spcBef>
            </a:pPr>
            <a:r>
              <a:rPr lang="zh-CN" altLang="en-US" dirty="0"/>
              <a:t>实践操作</a:t>
            </a:r>
          </a:p>
        </p:txBody>
      </p:sp>
      <p:sp>
        <p:nvSpPr>
          <p:cNvPr id="19" name="右箭头 18"/>
          <p:cNvSpPr/>
          <p:nvPr/>
        </p:nvSpPr>
        <p:spPr>
          <a:xfrm>
            <a:off x="4061635" y="3336375"/>
            <a:ext cx="180020" cy="166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23554" name="图片 46403" descr="G:\研究生\编书\工业机器人编书\图\码垛图稿\新建图\QQ截图201705272015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65" y="1653082"/>
            <a:ext cx="3954858" cy="3644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descr="图6-5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83968" y="1651455"/>
            <a:ext cx="4802853" cy="3611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86931671"/>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126264" y="966804"/>
            <a:ext cx="8959270" cy="954107"/>
          </a:xfrm>
          <a:prstGeom prst="rect">
            <a:avLst/>
          </a:prstGeom>
        </p:spPr>
        <p:txBody>
          <a:bodyPr wrap="square">
            <a:spAutoFit/>
          </a:bodyPr>
          <a:lstStyle/>
          <a:p>
            <a:r>
              <a:rPr lang="en-US" altLang="zh-CN" sz="1400" dirty="0" smtClean="0"/>
              <a:t>45</a:t>
            </a:r>
            <a:r>
              <a:rPr lang="zh-CN" altLang="zh-CN" sz="1400" dirty="0" smtClean="0"/>
              <a:t>）添加</a:t>
            </a:r>
            <a:r>
              <a:rPr lang="zh-CN" altLang="zh-CN" sz="1400" dirty="0"/>
              <a:t>“</a:t>
            </a:r>
            <a:r>
              <a:rPr lang="en-US" altLang="zh-CN" sz="1400" dirty="0" err="1"/>
              <a:t>MoveJ</a:t>
            </a:r>
            <a:r>
              <a:rPr lang="zh-CN" altLang="zh-CN" sz="1400" dirty="0"/>
              <a:t>”指令，参数设定如</a:t>
            </a:r>
            <a:r>
              <a:rPr lang="zh-CN" altLang="zh-CN" sz="1400" dirty="0" smtClean="0"/>
              <a:t>图所</a:t>
            </a:r>
            <a:r>
              <a:rPr lang="zh-CN" altLang="zh-CN" sz="1400" dirty="0"/>
              <a:t>示，若</a:t>
            </a:r>
            <a:r>
              <a:rPr lang="en-US" altLang="zh-CN" sz="1400" dirty="0" err="1"/>
              <a:t>nCount</a:t>
            </a:r>
            <a:r>
              <a:rPr lang="zh-CN" altLang="zh-CN" sz="1400" dirty="0"/>
              <a:t>为</a:t>
            </a:r>
            <a:r>
              <a:rPr lang="en-US" altLang="zh-CN" sz="1400" dirty="0"/>
              <a:t>2</a:t>
            </a:r>
            <a:r>
              <a:rPr lang="zh-CN" altLang="zh-CN" sz="1400" dirty="0"/>
              <a:t>，利用</a:t>
            </a:r>
            <a:r>
              <a:rPr lang="en-US" altLang="zh-CN" sz="1400" dirty="0"/>
              <a:t>Offs</a:t>
            </a:r>
            <a:r>
              <a:rPr lang="zh-CN" altLang="zh-CN" sz="1400" dirty="0"/>
              <a:t>指令，以</a:t>
            </a:r>
            <a:r>
              <a:rPr lang="en-US" altLang="zh-CN" sz="1400" dirty="0" err="1"/>
              <a:t>pPlace</a:t>
            </a:r>
            <a:r>
              <a:rPr lang="zh-CN" altLang="zh-CN" sz="1400" dirty="0"/>
              <a:t>为基准点，在坐标系中沿着</a:t>
            </a:r>
            <a:r>
              <a:rPr lang="en-US" altLang="zh-CN" sz="1400" dirty="0"/>
              <a:t>X</a:t>
            </a:r>
            <a:r>
              <a:rPr lang="zh-CN" altLang="zh-CN" sz="1400" dirty="0"/>
              <a:t>和</a:t>
            </a:r>
            <a:r>
              <a:rPr lang="en-US" altLang="zh-CN" sz="1400" dirty="0"/>
              <a:t>Z</a:t>
            </a:r>
            <a:r>
              <a:rPr lang="zh-CN" altLang="zh-CN" sz="1400" dirty="0"/>
              <a:t>正方向偏移了一个产品间隔，本产品</a:t>
            </a:r>
            <a:r>
              <a:rPr lang="en-US" altLang="zh-CN" sz="1400" dirty="0"/>
              <a:t>X</a:t>
            </a:r>
            <a:r>
              <a:rPr lang="zh-CN" altLang="zh-CN" sz="1400" dirty="0"/>
              <a:t>方向间隔为</a:t>
            </a:r>
            <a:r>
              <a:rPr lang="en-US" altLang="zh-CN" sz="1400" dirty="0"/>
              <a:t>50</a:t>
            </a:r>
            <a:r>
              <a:rPr lang="zh-CN" altLang="zh-CN" sz="1400" dirty="0"/>
              <a:t>，</a:t>
            </a:r>
            <a:r>
              <a:rPr lang="en-US" altLang="zh-CN" sz="1400" dirty="0"/>
              <a:t>Z</a:t>
            </a:r>
            <a:r>
              <a:rPr lang="zh-CN" altLang="zh-CN" sz="1400" dirty="0"/>
              <a:t>方向为</a:t>
            </a:r>
            <a:r>
              <a:rPr lang="en-US" altLang="zh-CN" sz="1400" dirty="0"/>
              <a:t>100</a:t>
            </a:r>
            <a:r>
              <a:rPr lang="zh-CN" altLang="zh-CN" sz="1400" dirty="0"/>
              <a:t>。</a:t>
            </a:r>
            <a:endParaRPr lang="en-US" altLang="zh-CN" sz="1400" dirty="0"/>
          </a:p>
          <a:p>
            <a:r>
              <a:rPr lang="en-US" altLang="zh-CN" sz="1400" dirty="0" smtClean="0"/>
              <a:t>46</a:t>
            </a:r>
            <a:r>
              <a:rPr lang="zh-CN" altLang="zh-CN" sz="1400" dirty="0" smtClean="0"/>
              <a:t>）</a:t>
            </a:r>
            <a:r>
              <a:rPr lang="zh-CN" altLang="zh-CN" sz="1400" dirty="0"/>
              <a:t>添加“</a:t>
            </a:r>
            <a:r>
              <a:rPr lang="en-US" altLang="zh-CN" sz="1400" dirty="0" err="1"/>
              <a:t>MoveJ</a:t>
            </a:r>
            <a:r>
              <a:rPr lang="zh-CN" altLang="zh-CN" sz="1400" dirty="0"/>
              <a:t>”指令，参数设定如</a:t>
            </a:r>
            <a:r>
              <a:rPr lang="zh-CN" altLang="zh-CN" sz="1400" dirty="0" smtClean="0"/>
              <a:t>图所</a:t>
            </a:r>
            <a:r>
              <a:rPr lang="zh-CN" altLang="zh-CN" sz="1400" dirty="0"/>
              <a:t>示，相对于放置基准点</a:t>
            </a:r>
            <a:r>
              <a:rPr lang="en-US" altLang="zh-CN" sz="1400" dirty="0" err="1"/>
              <a:t>pPlace</a:t>
            </a:r>
            <a:r>
              <a:rPr lang="zh-CN" altLang="zh-CN" sz="1400" dirty="0"/>
              <a:t>在</a:t>
            </a:r>
            <a:r>
              <a:rPr lang="en-US" altLang="zh-CN" sz="1400" dirty="0"/>
              <a:t>X</a:t>
            </a:r>
            <a:r>
              <a:rPr lang="zh-CN" altLang="zh-CN" sz="1400" dirty="0"/>
              <a:t>正方向上偏移了</a:t>
            </a:r>
            <a:r>
              <a:rPr lang="en-US" altLang="zh-CN" sz="1400" dirty="0"/>
              <a:t>50</a:t>
            </a:r>
            <a:r>
              <a:rPr lang="zh-CN" altLang="zh-CN" sz="1400" dirty="0"/>
              <a:t>。</a:t>
            </a:r>
            <a:endParaRPr lang="en-US" altLang="zh-CN" sz="1400" dirty="0" smtClean="0"/>
          </a:p>
          <a:p>
            <a:endParaRPr lang="zh-CN" altLang="zh-CN" sz="1400" dirty="0"/>
          </a:p>
        </p:txBody>
      </p:sp>
      <p:sp>
        <p:nvSpPr>
          <p:cNvPr id="16" name="副标题 2"/>
          <p:cNvSpPr>
            <a:spLocks noGrp="1"/>
          </p:cNvSpPr>
          <p:nvPr>
            <p:ph type="subTitle" idx="1"/>
          </p:nvPr>
        </p:nvSpPr>
        <p:spPr/>
        <p:txBody>
          <a:bodyPr/>
          <a:lstStyle/>
          <a:p>
            <a:pPr>
              <a:spcBef>
                <a:spcPct val="0"/>
              </a:spcBef>
            </a:pPr>
            <a:r>
              <a:rPr lang="zh-CN" altLang="en-US" dirty="0"/>
              <a:t>实践操作</a:t>
            </a:r>
          </a:p>
        </p:txBody>
      </p:sp>
      <p:sp>
        <p:nvSpPr>
          <p:cNvPr id="20" name="右箭头 19"/>
          <p:cNvSpPr/>
          <p:nvPr/>
        </p:nvSpPr>
        <p:spPr>
          <a:xfrm>
            <a:off x="4436071" y="3388497"/>
            <a:ext cx="206776" cy="1327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23556" name="Picture 4" descr="图6-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64" y="1745373"/>
            <a:ext cx="4335861" cy="355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descr="图6-5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1987" y="1745372"/>
            <a:ext cx="4379010" cy="355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57397780"/>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184731" y="867993"/>
            <a:ext cx="8902258" cy="830997"/>
          </a:xfrm>
          <a:prstGeom prst="rect">
            <a:avLst/>
          </a:prstGeom>
        </p:spPr>
        <p:txBody>
          <a:bodyPr wrap="square">
            <a:spAutoFit/>
          </a:bodyPr>
          <a:lstStyle/>
          <a:p>
            <a:r>
              <a:rPr lang="en-US" altLang="zh-CN" sz="1600" dirty="0" smtClean="0"/>
              <a:t>47</a:t>
            </a:r>
            <a:r>
              <a:rPr lang="zh-CN" altLang="zh-CN" sz="1600" dirty="0" smtClean="0"/>
              <a:t>）</a:t>
            </a:r>
            <a:r>
              <a:rPr lang="zh-CN" altLang="zh-CN" sz="1600" dirty="0"/>
              <a:t>继续添加指令，建立剩余放置</a:t>
            </a:r>
            <a:r>
              <a:rPr lang="zh-CN" altLang="zh-CN" sz="1600" dirty="0" smtClean="0"/>
              <a:t>例行程序。</a:t>
            </a:r>
            <a:endParaRPr lang="en-US" altLang="zh-CN" sz="1600" dirty="0" smtClean="0"/>
          </a:p>
          <a:p>
            <a:r>
              <a:rPr lang="en-US" altLang="zh-CN" sz="1600" dirty="0" smtClean="0"/>
              <a:t>48</a:t>
            </a:r>
            <a:r>
              <a:rPr lang="zh-CN" altLang="zh-CN" sz="1600" dirty="0" smtClean="0"/>
              <a:t>）</a:t>
            </a:r>
            <a:r>
              <a:rPr lang="zh-CN" altLang="zh-CN" sz="1600" dirty="0"/>
              <a:t>单击“例行程序”，在例行程序的界面选中“</a:t>
            </a:r>
            <a:r>
              <a:rPr lang="en-US" altLang="zh-CN" sz="1600" dirty="0"/>
              <a:t>main</a:t>
            </a:r>
            <a:r>
              <a:rPr lang="zh-CN" altLang="zh-CN" sz="1600" dirty="0"/>
              <a:t>”，单击“显示例行程序”，进入如</a:t>
            </a:r>
            <a:r>
              <a:rPr lang="zh-CN" altLang="zh-CN" sz="1600" dirty="0" smtClean="0"/>
              <a:t>图所</a:t>
            </a:r>
            <a:r>
              <a:rPr lang="zh-CN" altLang="zh-CN" sz="1600" dirty="0"/>
              <a:t>示的界面</a:t>
            </a:r>
            <a:r>
              <a:rPr lang="zh-CN" altLang="zh-CN" sz="1600" dirty="0" smtClean="0"/>
              <a:t>。</a:t>
            </a:r>
            <a:endParaRPr lang="zh-CN" altLang="zh-CN" sz="1600" dirty="0"/>
          </a:p>
        </p:txBody>
      </p:sp>
      <p:sp>
        <p:nvSpPr>
          <p:cNvPr id="16" name="副标题 2"/>
          <p:cNvSpPr>
            <a:spLocks noGrp="1"/>
          </p:cNvSpPr>
          <p:nvPr>
            <p:ph type="subTitle" idx="1"/>
          </p:nvPr>
        </p:nvSpPr>
        <p:spPr/>
        <p:txBody>
          <a:bodyPr/>
          <a:lstStyle/>
          <a:p>
            <a:pPr>
              <a:spcBef>
                <a:spcPct val="0"/>
              </a:spcBef>
            </a:pPr>
            <a:r>
              <a:rPr lang="zh-CN" altLang="en-US" dirty="0"/>
              <a:t>实践操作</a:t>
            </a:r>
          </a:p>
        </p:txBody>
      </p:sp>
      <p:sp>
        <p:nvSpPr>
          <p:cNvPr id="19" name="右箭头 18"/>
          <p:cNvSpPr/>
          <p:nvPr/>
        </p:nvSpPr>
        <p:spPr>
          <a:xfrm>
            <a:off x="4997313" y="3464922"/>
            <a:ext cx="164970" cy="118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24578" name="Picture 2" descr="图6-5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861" y="1666728"/>
            <a:ext cx="4893695" cy="366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descr="图6-5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0529" y="1666728"/>
            <a:ext cx="3872395" cy="359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38022763"/>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6735095" y="2394623"/>
            <a:ext cx="2305158" cy="1815882"/>
          </a:xfrm>
          <a:prstGeom prst="rect">
            <a:avLst/>
          </a:prstGeom>
        </p:spPr>
        <p:txBody>
          <a:bodyPr wrap="square">
            <a:spAutoFit/>
          </a:bodyPr>
          <a:lstStyle/>
          <a:p>
            <a:r>
              <a:rPr lang="en-US" altLang="zh-CN" sz="1400" dirty="0" smtClean="0"/>
              <a:t>49</a:t>
            </a:r>
            <a:r>
              <a:rPr lang="zh-CN" altLang="zh-CN" sz="1400" dirty="0" smtClean="0"/>
              <a:t>）单击</a:t>
            </a:r>
            <a:r>
              <a:rPr lang="zh-CN" altLang="zh-CN" sz="1400" dirty="0"/>
              <a:t>“添加指令”，选择“</a:t>
            </a:r>
            <a:r>
              <a:rPr lang="en-US" altLang="zh-CN" sz="1400" dirty="0" err="1"/>
              <a:t>ProcCall</a:t>
            </a:r>
            <a:r>
              <a:rPr lang="zh-CN" altLang="zh-CN" sz="1400" dirty="0"/>
              <a:t>”，进入如</a:t>
            </a:r>
            <a:r>
              <a:rPr lang="zh-CN" altLang="zh-CN" sz="1400" dirty="0" smtClean="0"/>
              <a:t>图所</a:t>
            </a:r>
            <a:r>
              <a:rPr lang="zh-CN" altLang="zh-CN" sz="1400" dirty="0"/>
              <a:t>示的界面，选中要调用的例行程序“</a:t>
            </a:r>
            <a:r>
              <a:rPr lang="en-US" altLang="zh-CN" sz="1400" dirty="0" err="1"/>
              <a:t>rInitAll</a:t>
            </a:r>
            <a:r>
              <a:rPr lang="zh-CN" altLang="zh-CN" sz="1400" dirty="0"/>
              <a:t>”，单击“确定”，进入如</a:t>
            </a:r>
            <a:r>
              <a:rPr lang="zh-CN" altLang="zh-CN" sz="1400" dirty="0" smtClean="0"/>
              <a:t>图所</a:t>
            </a:r>
            <a:r>
              <a:rPr lang="zh-CN" altLang="zh-CN" sz="1400" dirty="0"/>
              <a:t>示的界面，调用初始化例行程序。</a:t>
            </a:r>
          </a:p>
          <a:p>
            <a:endParaRPr lang="zh-CN" altLang="zh-CN" sz="1400" dirty="0"/>
          </a:p>
        </p:txBody>
      </p:sp>
      <p:sp>
        <p:nvSpPr>
          <p:cNvPr id="16" name="副标题 2"/>
          <p:cNvSpPr>
            <a:spLocks noGrp="1"/>
          </p:cNvSpPr>
          <p:nvPr>
            <p:ph type="subTitle" idx="1"/>
          </p:nvPr>
        </p:nvSpPr>
        <p:spPr/>
        <p:txBody>
          <a:bodyPr/>
          <a:lstStyle/>
          <a:p>
            <a:pPr>
              <a:spcBef>
                <a:spcPct val="0"/>
              </a:spcBef>
            </a:pPr>
            <a:r>
              <a:rPr lang="zh-CN" altLang="en-US" dirty="0"/>
              <a:t>实践操作</a:t>
            </a:r>
          </a:p>
        </p:txBody>
      </p:sp>
      <p:sp>
        <p:nvSpPr>
          <p:cNvPr id="21" name="右弧形箭头 20"/>
          <p:cNvSpPr/>
          <p:nvPr/>
        </p:nvSpPr>
        <p:spPr>
          <a:xfrm>
            <a:off x="6300192" y="2185417"/>
            <a:ext cx="419128" cy="183505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pic>
        <p:nvPicPr>
          <p:cNvPr id="24580" name="图片 46419" descr="G:\研究生\编书\工业机器人编书\图\码垛图稿\新建图\p图\QQ截图2017052917214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039" y="1028385"/>
            <a:ext cx="2785909" cy="215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图片 46413" descr="G:\研究生\编书\工业机器人编书\图\码垛图稿\新建图\QQ截图2017052721175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31564" y="3302564"/>
            <a:ext cx="2868628" cy="20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右箭头 17"/>
          <p:cNvSpPr/>
          <p:nvPr/>
        </p:nvSpPr>
        <p:spPr>
          <a:xfrm>
            <a:off x="3125635" y="1931360"/>
            <a:ext cx="284556" cy="1449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24582" name="Picture 6" descr="图6-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8970" y="1033116"/>
            <a:ext cx="2881222" cy="215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9522687"/>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425328" y="1101989"/>
            <a:ext cx="7893538" cy="1077218"/>
          </a:xfrm>
          <a:prstGeom prst="rect">
            <a:avLst/>
          </a:prstGeom>
        </p:spPr>
        <p:txBody>
          <a:bodyPr wrap="square">
            <a:spAutoFit/>
          </a:bodyPr>
          <a:lstStyle/>
          <a:p>
            <a:r>
              <a:rPr lang="en-US" altLang="zh-CN" sz="1600" dirty="0" smtClean="0"/>
              <a:t>50</a:t>
            </a:r>
            <a:r>
              <a:rPr lang="zh-CN" altLang="zh-CN" sz="1600" dirty="0" smtClean="0"/>
              <a:t>）</a:t>
            </a:r>
            <a:r>
              <a:rPr lang="zh-CN" altLang="zh-CN" sz="1600" dirty="0"/>
              <a:t>单击“添加指令”，选择“</a:t>
            </a:r>
            <a:r>
              <a:rPr lang="en-US" altLang="zh-CN" sz="1600" dirty="0"/>
              <a:t>WHILE</a:t>
            </a:r>
            <a:r>
              <a:rPr lang="zh-CN" altLang="zh-CN" sz="1600" dirty="0"/>
              <a:t>”，利用</a:t>
            </a:r>
            <a:r>
              <a:rPr lang="en-US" altLang="zh-CN" sz="1600" dirty="0"/>
              <a:t>WHILE</a:t>
            </a:r>
            <a:r>
              <a:rPr lang="zh-CN" altLang="zh-CN" sz="1600" dirty="0"/>
              <a:t>循环将初始化程序隔开，即只在第一次运行时需要执行初始化程序，之后循环执行抓取放置</a:t>
            </a:r>
            <a:r>
              <a:rPr lang="zh-CN" altLang="zh-CN" sz="1600" dirty="0" smtClean="0"/>
              <a:t>动作。</a:t>
            </a:r>
            <a:endParaRPr lang="en-US" altLang="zh-CN" sz="1600" dirty="0" smtClean="0"/>
          </a:p>
          <a:p>
            <a:r>
              <a:rPr lang="en-US" altLang="zh-CN" sz="1600" dirty="0" smtClean="0"/>
              <a:t>51</a:t>
            </a:r>
            <a:r>
              <a:rPr lang="zh-CN" altLang="zh-CN" sz="1600" dirty="0" smtClean="0"/>
              <a:t>）</a:t>
            </a:r>
            <a:r>
              <a:rPr lang="zh-CN" altLang="zh-CN" sz="1600" dirty="0"/>
              <a:t>继续添加指令，建立剩余的主程序，主程序如</a:t>
            </a:r>
            <a:r>
              <a:rPr lang="zh-CN" altLang="zh-CN" sz="1600" dirty="0" smtClean="0"/>
              <a:t>图所</a:t>
            </a:r>
            <a:r>
              <a:rPr lang="zh-CN" altLang="zh-CN" sz="1600" dirty="0"/>
              <a:t>示</a:t>
            </a:r>
            <a:r>
              <a:rPr lang="zh-CN" altLang="zh-CN" sz="1600" dirty="0" smtClean="0"/>
              <a:t>。</a:t>
            </a:r>
            <a:endParaRPr lang="en-US" altLang="zh-CN" sz="1600" dirty="0" smtClean="0"/>
          </a:p>
          <a:p>
            <a:r>
              <a:rPr lang="en-US" altLang="zh-CN" sz="1600" dirty="0" smtClean="0"/>
              <a:t>52</a:t>
            </a:r>
            <a:r>
              <a:rPr lang="zh-CN" altLang="zh-CN" sz="1600" dirty="0" smtClean="0"/>
              <a:t>）</a:t>
            </a:r>
            <a:r>
              <a:rPr lang="zh-CN" altLang="zh-CN" sz="1600" dirty="0"/>
              <a:t>打开调试菜单，单击检查程序，对程序的语法进行检查。</a:t>
            </a:r>
          </a:p>
        </p:txBody>
      </p:sp>
      <p:sp>
        <p:nvSpPr>
          <p:cNvPr id="16" name="副标题 2"/>
          <p:cNvSpPr>
            <a:spLocks noGrp="1"/>
          </p:cNvSpPr>
          <p:nvPr>
            <p:ph type="subTitle" idx="1"/>
          </p:nvPr>
        </p:nvSpPr>
        <p:spPr/>
        <p:txBody>
          <a:bodyPr/>
          <a:lstStyle/>
          <a:p>
            <a:pPr>
              <a:spcBef>
                <a:spcPct val="0"/>
              </a:spcBef>
            </a:pPr>
            <a:r>
              <a:rPr lang="zh-CN" altLang="en-US" dirty="0"/>
              <a:t>实践操作</a:t>
            </a:r>
          </a:p>
        </p:txBody>
      </p:sp>
      <p:sp>
        <p:nvSpPr>
          <p:cNvPr id="19" name="右箭头 18"/>
          <p:cNvSpPr/>
          <p:nvPr/>
        </p:nvSpPr>
        <p:spPr>
          <a:xfrm>
            <a:off x="4138581" y="3549756"/>
            <a:ext cx="436194" cy="1480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25602" name="图片 295" descr="G:\研究生\编书\工业机器人编书\图\码垛图稿\新建图\图稿\图5-6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630" y="2353444"/>
            <a:ext cx="3849314" cy="282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3" descr="图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0194" y="2353443"/>
            <a:ext cx="3752355" cy="271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08132113"/>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标题 1"/>
          <p:cNvSpPr>
            <a:spLocks noGrp="1"/>
          </p:cNvSpPr>
          <p:nvPr>
            <p:ph type="ctrTitle"/>
          </p:nvPr>
        </p:nvSpPr>
        <p:spPr>
          <a:xfrm>
            <a:off x="395288" y="101866"/>
            <a:ext cx="1757362" cy="720989"/>
          </a:xfrm>
        </p:spPr>
        <p:txBody>
          <a:bodyPr/>
          <a:lstStyle/>
          <a:p>
            <a:r>
              <a:rPr lang="zh-CN" altLang="zh-CN" dirty="0" smtClean="0"/>
              <a:t>模块</a:t>
            </a:r>
            <a:r>
              <a:rPr lang="en-US" altLang="zh-CN" dirty="0" smtClean="0"/>
              <a:t>3</a:t>
            </a:r>
            <a:endParaRPr lang="zh-CN" altLang="en-US" dirty="0" smtClean="0"/>
          </a:p>
        </p:txBody>
      </p:sp>
      <p:sp>
        <p:nvSpPr>
          <p:cNvPr id="10280" name="Rectangle 65"/>
          <p:cNvSpPr>
            <a:spLocks noChangeArrowheads="1"/>
          </p:cNvSpPr>
          <p:nvPr/>
        </p:nvSpPr>
        <p:spPr bwMode="auto">
          <a:xfrm>
            <a:off x="0" y="5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281" name="Rectangle 91"/>
          <p:cNvSpPr>
            <a:spLocks noChangeArrowheads="1"/>
          </p:cNvSpPr>
          <p:nvPr/>
        </p:nvSpPr>
        <p:spPr bwMode="auto">
          <a:xfrm>
            <a:off x="0" y="196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6" name="矩形 5"/>
          <p:cNvSpPr/>
          <p:nvPr/>
        </p:nvSpPr>
        <p:spPr>
          <a:xfrm>
            <a:off x="69572" y="1259407"/>
            <a:ext cx="8822908" cy="1908215"/>
          </a:xfrm>
          <a:prstGeom prst="rect">
            <a:avLst/>
          </a:prstGeom>
        </p:spPr>
        <p:txBody>
          <a:bodyPr wrap="square">
            <a:spAutoFit/>
          </a:bodyPr>
          <a:lstStyle/>
          <a:p>
            <a:r>
              <a:rPr lang="zh-CN" altLang="zh-CN" sz="2000" dirty="0"/>
              <a:t>完成了程序的编写后，下一步的工作就是对程序进行调试，详细的调试操作步骤见本书项目四</a:t>
            </a:r>
            <a:r>
              <a:rPr lang="zh-CN" altLang="zh-CN" sz="2000" dirty="0" smtClean="0"/>
              <a:t>。</a:t>
            </a:r>
            <a:endParaRPr lang="en-US" altLang="zh-CN" sz="2000" dirty="0" smtClean="0"/>
          </a:p>
          <a:p>
            <a:r>
              <a:rPr lang="zh-CN" altLang="zh-CN" sz="2000" dirty="0"/>
              <a:t>最终码垛结果如</a:t>
            </a:r>
            <a:r>
              <a:rPr lang="zh-CN" altLang="zh-CN" sz="2000" dirty="0" smtClean="0"/>
              <a:t>图所</a:t>
            </a:r>
            <a:r>
              <a:rPr lang="zh-CN" altLang="zh-CN" sz="2000" dirty="0"/>
              <a:t>示，圆柱块码两层。</a:t>
            </a:r>
          </a:p>
          <a:p>
            <a:endParaRPr lang="zh-CN" altLang="zh-CN" sz="2000" dirty="0"/>
          </a:p>
          <a:p>
            <a:endParaRPr lang="zh-CN" altLang="zh-CN" sz="2000" dirty="0"/>
          </a:p>
          <a:p>
            <a:endParaRPr lang="zh-CN" altLang="zh-CN" dirty="0"/>
          </a:p>
        </p:txBody>
      </p:sp>
      <p:sp>
        <p:nvSpPr>
          <p:cNvPr id="9" name="副标题 2"/>
          <p:cNvSpPr>
            <a:spLocks noGrp="1"/>
          </p:cNvSpPr>
          <p:nvPr>
            <p:ph type="subTitle" idx="1"/>
          </p:nvPr>
        </p:nvSpPr>
        <p:spPr/>
        <p:txBody>
          <a:bodyPr/>
          <a:lstStyle/>
          <a:p>
            <a:pPr>
              <a:spcBef>
                <a:spcPct val="0"/>
              </a:spcBef>
            </a:pPr>
            <a:r>
              <a:rPr lang="zh-CN" altLang="en-US" dirty="0"/>
              <a:t>实践操作</a:t>
            </a:r>
          </a:p>
        </p:txBody>
      </p:sp>
      <p:sp>
        <p:nvSpPr>
          <p:cNvPr id="10" name="文本框 9"/>
          <p:cNvSpPr txBox="1"/>
          <p:nvPr/>
        </p:nvSpPr>
        <p:spPr bwMode="auto">
          <a:xfrm>
            <a:off x="395288" y="818058"/>
            <a:ext cx="39604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b="1" kern="0" dirty="0" smtClean="0">
                <a:solidFill>
                  <a:sysClr val="windowText" lastClr="000000"/>
                </a:solidFill>
                <a:latin typeface="华文楷体" pitchFamily="2" charset="-122"/>
                <a:ea typeface="华文楷体" pitchFamily="2" charset="-122"/>
              </a:rPr>
              <a:t>六、程序调试</a:t>
            </a:r>
          </a:p>
        </p:txBody>
      </p:sp>
      <p:pic>
        <p:nvPicPr>
          <p:cNvPr id="26626" name="Picture 2" descr="图6-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2214249"/>
            <a:ext cx="3949784" cy="303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209259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ctrTitle"/>
          </p:nvPr>
        </p:nvSpPr>
        <p:spPr/>
        <p:txBody>
          <a:bodyPr/>
          <a:lstStyle/>
          <a:p>
            <a:r>
              <a:rPr lang="zh-CN" altLang="zh-CN" dirty="0" smtClean="0"/>
              <a:t>模块</a:t>
            </a:r>
            <a:r>
              <a:rPr lang="en-US" altLang="zh-CN" dirty="0" smtClean="0"/>
              <a:t>4</a:t>
            </a:r>
            <a:endParaRPr lang="zh-CN" altLang="en-US" dirty="0" smtClean="0"/>
          </a:p>
        </p:txBody>
      </p:sp>
      <p:sp>
        <p:nvSpPr>
          <p:cNvPr id="6" name="副标题 2"/>
          <p:cNvSpPr>
            <a:spLocks noGrp="1"/>
          </p:cNvSpPr>
          <p:nvPr>
            <p:ph type="subTitle" idx="1"/>
          </p:nvPr>
        </p:nvSpPr>
        <p:spPr/>
        <p:txBody>
          <a:bodyPr/>
          <a:lstStyle/>
          <a:p>
            <a:pPr>
              <a:spcBef>
                <a:spcPct val="0"/>
              </a:spcBef>
            </a:pPr>
            <a:r>
              <a:rPr lang="zh-CN" altLang="en-US" dirty="0"/>
              <a:t>问题探究</a:t>
            </a:r>
          </a:p>
        </p:txBody>
      </p:sp>
      <p:sp>
        <p:nvSpPr>
          <p:cNvPr id="2" name="文本框 1"/>
          <p:cNvSpPr txBox="1"/>
          <p:nvPr/>
        </p:nvSpPr>
        <p:spPr bwMode="auto">
          <a:xfrm>
            <a:off x="17849" y="1305070"/>
            <a:ext cx="867867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a:latin typeface="华文楷体" panose="02010600040101010101" pitchFamily="2" charset="-122"/>
                <a:ea typeface="华文楷体" panose="02010600040101010101" pitchFamily="2" charset="-122"/>
              </a:rPr>
              <a:t>（一）码垛能力有限的解决方案</a:t>
            </a:r>
          </a:p>
          <a:p>
            <a:endParaRPr lang="zh-CN" altLang="en-US" sz="2000" dirty="0"/>
          </a:p>
        </p:txBody>
      </p:sp>
      <p:sp>
        <p:nvSpPr>
          <p:cNvPr id="24" name="文本框 23"/>
          <p:cNvSpPr txBox="1"/>
          <p:nvPr/>
        </p:nvSpPr>
        <p:spPr bwMode="auto">
          <a:xfrm>
            <a:off x="-201569" y="997292"/>
            <a:ext cx="9117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457200">
              <a:spcBef>
                <a:spcPts val="600"/>
              </a:spcBef>
              <a:spcAft>
                <a:spcPts val="600"/>
              </a:spcAft>
            </a:pPr>
            <a:r>
              <a:rPr lang="zh-CN" altLang="zh-CN" sz="1600" dirty="0"/>
              <a:t>码垛机器人虽然应用较为广泛，但随着码垛要求的提高，还存在如下所示两方面的问题。</a:t>
            </a:r>
            <a:endParaRPr lang="zh-CN" altLang="en-US" sz="1600" dirty="0"/>
          </a:p>
        </p:txBody>
      </p:sp>
      <p:sp>
        <p:nvSpPr>
          <p:cNvPr id="15" name="文本框 14"/>
          <p:cNvSpPr txBox="1"/>
          <p:nvPr/>
        </p:nvSpPr>
        <p:spPr bwMode="auto">
          <a:xfrm>
            <a:off x="267178" y="1777380"/>
            <a:ext cx="8553294"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457200">
              <a:spcBef>
                <a:spcPts val="600"/>
              </a:spcBef>
              <a:spcAft>
                <a:spcPts val="600"/>
              </a:spcAft>
            </a:pPr>
            <a:r>
              <a:rPr lang="zh-CN" altLang="zh-CN" sz="1600" dirty="0"/>
              <a:t>码垛机器人的工作能力与其</a:t>
            </a:r>
            <a:r>
              <a:rPr lang="zh-CN" altLang="zh-CN" sz="1600" dirty="0">
                <a:solidFill>
                  <a:srgbClr val="FF0000"/>
                </a:solidFill>
              </a:rPr>
              <a:t>机械结构、工作空间、灵活性</a:t>
            </a:r>
            <a:r>
              <a:rPr lang="zh-CN" altLang="zh-CN" sz="1600" dirty="0"/>
              <a:t>有关。笨重复杂的机械结构必然导致机器人活动空间和灵活性能大大下降。目前，国内外码垛机器人多采用</a:t>
            </a:r>
            <a:r>
              <a:rPr lang="en-US" altLang="zh-CN" sz="1600" dirty="0"/>
              <a:t>2</a:t>
            </a:r>
            <a:r>
              <a:rPr lang="zh-CN" altLang="zh-CN" sz="1600" dirty="0"/>
              <a:t>个并联平行四边形机构控制腕部摆动的关节型机器人，这样取消了腕部电机，减少了一个关节的控制，同时四边杆起到平衡作用，但机器人前大臂、后大臂以及小臂构成的四边形限制了末端执行器工作空间的提高；而且四连杆机构也增加了机器人本体结构的复杂性和重量，降低了机器人运动的灵活性，必然会影响工作效率</a:t>
            </a:r>
            <a:r>
              <a:rPr lang="zh-CN" altLang="zh-CN" sz="1600" dirty="0" smtClean="0"/>
              <a:t>。</a:t>
            </a:r>
            <a:endParaRPr lang="en-US" altLang="zh-CN" sz="1600" dirty="0" smtClean="0"/>
          </a:p>
          <a:p>
            <a:pPr indent="457200">
              <a:spcBef>
                <a:spcPts val="600"/>
              </a:spcBef>
              <a:spcAft>
                <a:spcPts val="600"/>
              </a:spcAft>
            </a:pPr>
            <a:r>
              <a:rPr lang="zh-CN" altLang="zh-CN" sz="1600" dirty="0"/>
              <a:t>解决方案：采用优化设计的</a:t>
            </a:r>
            <a:r>
              <a:rPr lang="zh-CN" altLang="zh-CN" sz="1600" dirty="0">
                <a:solidFill>
                  <a:srgbClr val="FF0000"/>
                </a:solidFill>
              </a:rPr>
              <a:t>模块化、可重构化机械结构</a:t>
            </a:r>
            <a:r>
              <a:rPr lang="zh-CN" altLang="zh-CN" sz="1600" dirty="0"/>
              <a:t>。取消并联平行四边形的机构形式，采用集成式模块化关节驱动系统，将伺服电机、减速器、检测系统三位一体化，简化机器人本体结构。探索新的高强度轻质材料或复合材料，进一步提高机器人的耐受性、负载和自重比。重视产品零部件和辅助材料质量，如轴承和润滑油，努力提高零部件及配套件的设计、制造精度，从而提高机器人整体运动动作的精准性、可靠性。开发多功能末端执行器，不需更换零部件，便可实现对箱类、盒类、袋类、桶类包装件以及托盘的操作。将机器人本体安装在滑轨上，可进一步提高机器人的工作空间。</a:t>
            </a:r>
            <a:endParaRPr lang="zh-CN" altLang="en-US" sz="1600" dirty="0"/>
          </a:p>
        </p:txBody>
      </p:sp>
    </p:spTree>
    <p:extLst>
      <p:ext uri="{BB962C8B-B14F-4D97-AF65-F5344CB8AC3E}">
        <p14:creationId xmlns:p14="http://schemas.microsoft.com/office/powerpoint/2010/main" val="12789499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bwMode="auto">
          <a:xfrm>
            <a:off x="179512" y="970059"/>
            <a:ext cx="7056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zh-CN"/>
            </a:defPPr>
            <a:lvl1pPr>
              <a:defRPr sz="2400" b="1">
                <a:latin typeface="华文楷体" panose="02010600040101010101" pitchFamily="2" charset="-122"/>
                <a:ea typeface="华文楷体" panose="02010600040101010101" pitchFamily="2" charset="-122"/>
              </a:defRPr>
            </a:lvl1pPr>
          </a:lstStyle>
          <a:p>
            <a:r>
              <a:rPr lang="zh-CN" altLang="zh-CN" dirty="0"/>
              <a:t>（二）提高码垛可靠性和稳定性</a:t>
            </a:r>
          </a:p>
        </p:txBody>
      </p:sp>
      <p:sp>
        <p:nvSpPr>
          <p:cNvPr id="5" name="文本框 4"/>
          <p:cNvSpPr txBox="1"/>
          <p:nvPr/>
        </p:nvSpPr>
        <p:spPr bwMode="auto">
          <a:xfrm>
            <a:off x="315074" y="1502458"/>
            <a:ext cx="8577405"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457200">
              <a:lnSpc>
                <a:spcPct val="150000"/>
              </a:lnSpc>
              <a:spcBef>
                <a:spcPts val="600"/>
              </a:spcBef>
              <a:spcAft>
                <a:spcPts val="600"/>
              </a:spcAft>
            </a:pPr>
            <a:r>
              <a:rPr lang="zh-CN" altLang="zh-CN" sz="1600" dirty="0"/>
              <a:t>相比焊接、装配等作业的复杂性，码垛机器人只需完成抓取、码放等相对简单的工作，因此，码垛机器人的可靠性、稳定性相比其他类型的机器人要低。由于工业生产速度高，而且抓取、搬运、码放动作不断重复，这就要求码垛机器人具有较高的运动平稳性和重复精度，以确保不会产生过大的累积误差。</a:t>
            </a:r>
            <a:endParaRPr lang="en-US" altLang="zh-CN" sz="1600" dirty="0"/>
          </a:p>
          <a:p>
            <a:pPr indent="457200">
              <a:lnSpc>
                <a:spcPct val="150000"/>
              </a:lnSpc>
              <a:spcBef>
                <a:spcPts val="600"/>
              </a:spcBef>
              <a:spcAft>
                <a:spcPts val="600"/>
              </a:spcAft>
            </a:pPr>
            <a:r>
              <a:rPr lang="zh-CN" altLang="zh-CN" sz="1600" dirty="0"/>
              <a:t>解决方案：研究</a:t>
            </a:r>
            <a:r>
              <a:rPr lang="zh-CN" altLang="zh-CN" sz="1600" dirty="0">
                <a:solidFill>
                  <a:srgbClr val="C00000"/>
                </a:solidFill>
              </a:rPr>
              <a:t>开放式、模块化控制系统</a:t>
            </a:r>
            <a:r>
              <a:rPr lang="zh-CN" altLang="zh-CN" sz="1600" dirty="0"/>
              <a:t>，重点是基于</a:t>
            </a:r>
            <a:r>
              <a:rPr lang="en-US" altLang="zh-CN" sz="1600" dirty="0"/>
              <a:t>PC</a:t>
            </a:r>
            <a:r>
              <a:rPr lang="zh-CN" altLang="zh-CN" sz="1600" dirty="0"/>
              <a:t>的开放型控制器，实现机器人控制的标准化、网络化。开发模块化、层次化、网络化的开放型控制器软件体系，提高在线编程的可操作性，重点研究离线编程的实用化，实现机器人的监控、故障诊断、安全维护。以及</a:t>
            </a:r>
            <a:r>
              <a:rPr lang="zh-CN" altLang="zh-CN" sz="1600" dirty="0" smtClean="0"/>
              <a:t>网络</a:t>
            </a:r>
            <a:r>
              <a:rPr lang="zh-CN" altLang="en-US" sz="1600" dirty="0" smtClean="0"/>
              <a:t>通信</a:t>
            </a:r>
            <a:r>
              <a:rPr lang="zh-CN" altLang="zh-CN" sz="1600" dirty="0" smtClean="0"/>
              <a:t>等</a:t>
            </a:r>
            <a:r>
              <a:rPr lang="zh-CN" altLang="zh-CN" sz="1600" dirty="0"/>
              <a:t>功能，从而提高机器人工作的可靠性和稳定性。</a:t>
            </a:r>
          </a:p>
          <a:p>
            <a:pPr indent="457200">
              <a:lnSpc>
                <a:spcPct val="150000"/>
              </a:lnSpc>
              <a:spcBef>
                <a:spcPts val="600"/>
              </a:spcBef>
              <a:spcAft>
                <a:spcPts val="600"/>
              </a:spcAft>
            </a:pPr>
            <a:endParaRPr lang="zh-CN" altLang="en-US" sz="1600" dirty="0"/>
          </a:p>
        </p:txBody>
      </p:sp>
      <p:sp>
        <p:nvSpPr>
          <p:cNvPr id="13" name="标题 1"/>
          <p:cNvSpPr>
            <a:spLocks noGrp="1"/>
          </p:cNvSpPr>
          <p:nvPr>
            <p:ph type="ctrTitle"/>
          </p:nvPr>
        </p:nvSpPr>
        <p:spPr/>
        <p:txBody>
          <a:bodyPr/>
          <a:lstStyle/>
          <a:p>
            <a:r>
              <a:rPr lang="zh-CN" altLang="zh-CN" dirty="0" smtClean="0"/>
              <a:t>模块</a:t>
            </a:r>
            <a:r>
              <a:rPr lang="en-US" altLang="zh-CN" dirty="0" smtClean="0"/>
              <a:t>4</a:t>
            </a:r>
            <a:endParaRPr lang="zh-CN" altLang="en-US" dirty="0" smtClean="0"/>
          </a:p>
        </p:txBody>
      </p:sp>
      <p:sp>
        <p:nvSpPr>
          <p:cNvPr id="14" name="副标题 2"/>
          <p:cNvSpPr>
            <a:spLocks noGrp="1"/>
          </p:cNvSpPr>
          <p:nvPr>
            <p:ph type="subTitle" idx="1"/>
          </p:nvPr>
        </p:nvSpPr>
        <p:spPr/>
        <p:txBody>
          <a:bodyPr/>
          <a:lstStyle/>
          <a:p>
            <a:pPr>
              <a:spcBef>
                <a:spcPct val="0"/>
              </a:spcBef>
            </a:pPr>
            <a:r>
              <a:rPr lang="zh-CN" altLang="en-US" dirty="0"/>
              <a:t>问题探究</a:t>
            </a:r>
          </a:p>
        </p:txBody>
      </p:sp>
    </p:spTree>
    <p:extLst>
      <p:ext uri="{BB962C8B-B14F-4D97-AF65-F5344CB8AC3E}">
        <p14:creationId xmlns:p14="http://schemas.microsoft.com/office/powerpoint/2010/main" val="22577608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a:spLocks noGrp="1"/>
          </p:cNvSpPr>
          <p:nvPr>
            <p:ph type="ctrTitle"/>
          </p:nvPr>
        </p:nvSpPr>
        <p:spPr/>
        <p:txBody>
          <a:bodyPr/>
          <a:lstStyle/>
          <a:p>
            <a:r>
              <a:rPr lang="zh-CN" altLang="zh-CN" dirty="0" smtClean="0"/>
              <a:t>模块</a:t>
            </a:r>
            <a:r>
              <a:rPr lang="en-US" altLang="zh-CN" dirty="0" smtClean="0"/>
              <a:t>5</a:t>
            </a:r>
            <a:endParaRPr lang="zh-CN" altLang="en-US" dirty="0" smtClean="0"/>
          </a:p>
        </p:txBody>
      </p:sp>
      <p:sp>
        <p:nvSpPr>
          <p:cNvPr id="9" name="副标题 2"/>
          <p:cNvSpPr>
            <a:spLocks noGrp="1"/>
          </p:cNvSpPr>
          <p:nvPr>
            <p:ph type="subTitle" idx="1"/>
          </p:nvPr>
        </p:nvSpPr>
        <p:spPr/>
        <p:txBody>
          <a:bodyPr/>
          <a:lstStyle/>
          <a:p>
            <a:pPr>
              <a:spcBef>
                <a:spcPct val="0"/>
              </a:spcBef>
            </a:pPr>
            <a:r>
              <a:rPr lang="zh-CN" altLang="en-US" dirty="0"/>
              <a:t>知识拓展</a:t>
            </a:r>
          </a:p>
        </p:txBody>
      </p:sp>
      <p:sp>
        <p:nvSpPr>
          <p:cNvPr id="10" name="文本框 9"/>
          <p:cNvSpPr txBox="1"/>
          <p:nvPr/>
        </p:nvSpPr>
        <p:spPr bwMode="auto">
          <a:xfrm>
            <a:off x="2339752" y="817274"/>
            <a:ext cx="6624736"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zh-CN" sz="2600" b="1" kern="0" dirty="0" smtClean="0">
                <a:solidFill>
                  <a:sysClr val="windowText" lastClr="000000"/>
                </a:solidFill>
                <a:latin typeface="华文楷体" pitchFamily="2" charset="-122"/>
                <a:ea typeface="华文楷体" pitchFamily="2" charset="-122"/>
              </a:rPr>
              <a:t>机器人</a:t>
            </a:r>
            <a:r>
              <a:rPr lang="zh-CN" altLang="zh-CN" sz="2600" b="1" kern="0" dirty="0">
                <a:solidFill>
                  <a:sysClr val="windowText" lastClr="000000"/>
                </a:solidFill>
                <a:latin typeface="华文楷体" pitchFamily="2" charset="-122"/>
                <a:ea typeface="华文楷体" pitchFamily="2" charset="-122"/>
              </a:rPr>
              <a:t>在物流系统中的应用</a:t>
            </a:r>
          </a:p>
          <a:p>
            <a:pPr>
              <a:spcBef>
                <a:spcPts val="600"/>
              </a:spcBef>
              <a:spcAft>
                <a:spcPts val="600"/>
              </a:spcAft>
            </a:pPr>
            <a:endParaRPr lang="zh-CN" altLang="zh-CN" sz="2600" b="1" kern="0" dirty="0">
              <a:solidFill>
                <a:sysClr val="windowText" lastClr="000000"/>
              </a:solidFill>
              <a:latin typeface="华文楷体" pitchFamily="2" charset="-122"/>
              <a:ea typeface="华文楷体" pitchFamily="2" charset="-122"/>
            </a:endParaRPr>
          </a:p>
          <a:p>
            <a:pPr>
              <a:spcBef>
                <a:spcPts val="600"/>
              </a:spcBef>
              <a:spcAft>
                <a:spcPts val="600"/>
              </a:spcAft>
            </a:pPr>
            <a:endParaRPr lang="zh-CN" altLang="en-US" sz="2600" b="1" kern="0" dirty="0" smtClean="0">
              <a:solidFill>
                <a:sysClr val="windowText" lastClr="000000"/>
              </a:solidFill>
              <a:latin typeface="华文楷体" pitchFamily="2" charset="-122"/>
              <a:ea typeface="华文楷体" pitchFamily="2" charset="-122"/>
            </a:endParaRPr>
          </a:p>
        </p:txBody>
      </p:sp>
      <p:sp>
        <p:nvSpPr>
          <p:cNvPr id="11" name="文本框 10"/>
          <p:cNvSpPr txBox="1"/>
          <p:nvPr/>
        </p:nvSpPr>
        <p:spPr bwMode="auto">
          <a:xfrm>
            <a:off x="92114" y="1562731"/>
            <a:ext cx="5296908"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50000"/>
              </a:lnSpc>
            </a:pPr>
            <a:r>
              <a:rPr lang="en-US" altLang="zh-CN" dirty="0" smtClean="0"/>
              <a:t>1.  </a:t>
            </a:r>
            <a:r>
              <a:rPr lang="zh-CN" altLang="zh-CN" dirty="0" smtClean="0"/>
              <a:t>机器人</a:t>
            </a:r>
            <a:r>
              <a:rPr lang="zh-CN" altLang="zh-CN" dirty="0"/>
              <a:t>技术在包装分拣作业中的</a:t>
            </a:r>
            <a:r>
              <a:rPr lang="zh-CN" altLang="zh-CN" dirty="0" smtClean="0"/>
              <a:t>应用</a:t>
            </a:r>
          </a:p>
          <a:p>
            <a:pPr>
              <a:lnSpc>
                <a:spcPts val="2100"/>
              </a:lnSpc>
              <a:spcBef>
                <a:spcPts val="600"/>
              </a:spcBef>
              <a:spcAft>
                <a:spcPts val="600"/>
              </a:spcAft>
            </a:pPr>
            <a:r>
              <a:rPr lang="zh-CN" altLang="zh-CN" sz="1600" dirty="0" smtClean="0"/>
              <a:t>传统企业中，带有高度重复性和智能性的抓放工作一般依靠大量的人工完成，不仅给工厂增加了巨大的人工成本和管理成本，还难以保证包装的合格率，且人工的介入很容易给食品、医药带来污染，影响产品质量。机器人技术在包装领域得到了很大的施展。尤其是在食品、烟草和医药等行业的大多数生产线已实现了高度自动化，其包装作业基本实现了机器人化作业。如图所示，拣选作业由并联机器人同时完成定位、节选、抓取、移动等动作。如果品种多，形状各异，机器人需要</a:t>
            </a:r>
            <a:r>
              <a:rPr lang="zh-CN" altLang="zh-CN" sz="1600" dirty="0" smtClean="0"/>
              <a:t>带有</a:t>
            </a:r>
            <a:r>
              <a:rPr lang="zh-CN" altLang="en-US" sz="1600" dirty="0" smtClean="0"/>
              <a:t>图像</a:t>
            </a:r>
            <a:r>
              <a:rPr lang="zh-CN" altLang="zh-CN" sz="1600" dirty="0" smtClean="0"/>
              <a:t>识别</a:t>
            </a:r>
            <a:r>
              <a:rPr lang="zh-CN" altLang="zh-CN" sz="1600" dirty="0" smtClean="0"/>
              <a:t>系统和多功能机械手。机器人每到一种物品托盘前就可根据识别系统来判断物品形状，采用与之相应的机械手抓取，然后放到搭配托盘上。</a:t>
            </a:r>
          </a:p>
          <a:p>
            <a:pPr indent="457200">
              <a:spcBef>
                <a:spcPts val="600"/>
              </a:spcBef>
              <a:spcAft>
                <a:spcPts val="600"/>
              </a:spcAft>
            </a:pPr>
            <a:endParaRPr lang="zh-CN" altLang="zh-CN" sz="1600" dirty="0"/>
          </a:p>
        </p:txBody>
      </p:sp>
      <p:pic>
        <p:nvPicPr>
          <p:cNvPr id="28674" name="Picture 2" descr="图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617473"/>
            <a:ext cx="3720279" cy="206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bwMode="auto">
          <a:xfrm>
            <a:off x="139189" y="1248161"/>
            <a:ext cx="89289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zh-CN" sz="1600" dirty="0"/>
              <a:t>目前，机器人技术在物流中的应用主要集中在</a:t>
            </a:r>
            <a:r>
              <a:rPr lang="zh-CN" altLang="zh-CN" sz="1600" dirty="0">
                <a:solidFill>
                  <a:srgbClr val="C00000"/>
                </a:solidFill>
              </a:rPr>
              <a:t>包装分拣、装卸搬运和无人机送货</a:t>
            </a:r>
            <a:r>
              <a:rPr lang="zh-CN" altLang="zh-CN" sz="1600" dirty="0"/>
              <a:t>三个作业环节。</a:t>
            </a:r>
          </a:p>
          <a:p>
            <a:pPr indent="457200">
              <a:spcBef>
                <a:spcPts val="600"/>
              </a:spcBef>
              <a:spcAft>
                <a:spcPts val="600"/>
              </a:spcAft>
            </a:pPr>
            <a:endParaRPr lang="zh-CN" altLang="en-US" sz="1600" dirty="0"/>
          </a:p>
        </p:txBody>
      </p:sp>
    </p:spTree>
    <p:extLst>
      <p:ext uri="{BB962C8B-B14F-4D97-AF65-F5344CB8AC3E}">
        <p14:creationId xmlns:p14="http://schemas.microsoft.com/office/powerpoint/2010/main" val="5986997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2"/>
          <p:cNvSpPr>
            <a:spLocks noGrp="1"/>
          </p:cNvSpPr>
          <p:nvPr>
            <p:ph type="subTitle" idx="1"/>
          </p:nvPr>
        </p:nvSpPr>
        <p:spPr>
          <a:xfrm>
            <a:off x="2267744" y="102300"/>
            <a:ext cx="6408712" cy="720080"/>
          </a:xfrm>
        </p:spPr>
        <p:txBody>
          <a:bodyPr/>
          <a:lstStyle/>
          <a:p>
            <a:pPr>
              <a:spcBef>
                <a:spcPct val="0"/>
              </a:spcBef>
            </a:pPr>
            <a:r>
              <a:rPr lang="zh-CN" altLang="en-US" dirty="0"/>
              <a:t>知识拓展</a:t>
            </a:r>
          </a:p>
        </p:txBody>
      </p:sp>
      <p:sp>
        <p:nvSpPr>
          <p:cNvPr id="6" name="文本框 5"/>
          <p:cNvSpPr txBox="1"/>
          <p:nvPr/>
        </p:nvSpPr>
        <p:spPr bwMode="auto">
          <a:xfrm>
            <a:off x="179513" y="877280"/>
            <a:ext cx="5021288" cy="45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smtClean="0"/>
              <a:t>2.  </a:t>
            </a:r>
            <a:r>
              <a:rPr lang="zh-CN" altLang="zh-CN" sz="2000" dirty="0" smtClean="0"/>
              <a:t>机器人</a:t>
            </a:r>
            <a:r>
              <a:rPr lang="zh-CN" altLang="zh-CN" sz="2000" dirty="0"/>
              <a:t>技术在装卸搬运中的应用</a:t>
            </a:r>
          </a:p>
          <a:p>
            <a:pPr indent="457200">
              <a:spcBef>
                <a:spcPts val="600"/>
              </a:spcBef>
              <a:spcAft>
                <a:spcPts val="600"/>
              </a:spcAft>
            </a:pPr>
            <a:r>
              <a:rPr lang="zh-CN" altLang="zh-CN" sz="1600" dirty="0"/>
              <a:t>目前，机器人技术正在越来越</a:t>
            </a:r>
            <a:r>
              <a:rPr lang="zh-CN" altLang="zh-CN" sz="1600" dirty="0" smtClean="0"/>
              <a:t>多</a:t>
            </a:r>
            <a:r>
              <a:rPr lang="zh-CN" altLang="en-US" sz="1600" dirty="0" smtClean="0"/>
              <a:t>地</a:t>
            </a:r>
            <a:r>
              <a:rPr lang="zh-CN" altLang="zh-CN" sz="1600" dirty="0" smtClean="0"/>
              <a:t>被</a:t>
            </a:r>
            <a:r>
              <a:rPr lang="zh-CN" altLang="zh-CN" sz="1600" dirty="0"/>
              <a:t>应用于物流的装卸搬运作业</a:t>
            </a:r>
            <a:r>
              <a:rPr lang="zh-CN" altLang="zh-CN" sz="1600" dirty="0" smtClean="0"/>
              <a:t>，提高</a:t>
            </a:r>
            <a:r>
              <a:rPr lang="zh-CN" altLang="zh-CN" sz="1600" dirty="0"/>
              <a:t>了物流系统的效率和效益。搬运机器人的出现不仅可以充分利用工作环境的空间，提高物料的搬运能力，大大节约装卸搬运过程中的作业时间，还减轻人类繁重的体力劳动。目前已被广泛应用到工厂内部工序间的搬运、制造系统和物流系统连续的运转以及国际化大型港口的集装箱自动搬运。尤其随着传感技术和信息技术的发展，无人搬运车</a:t>
            </a:r>
            <a:r>
              <a:rPr lang="en-US" altLang="zh-CN" sz="1600" dirty="0"/>
              <a:t>(Automated Guided Vehicle,  AGV)</a:t>
            </a:r>
            <a:r>
              <a:rPr lang="zh-CN" altLang="zh-CN" sz="1600" dirty="0"/>
              <a:t>也在向智能化方向发展。如图所示，随着现代信息技术的发展，近年来无人搬运车获得了巨大的发展与应用，</a:t>
            </a:r>
            <a:r>
              <a:rPr lang="zh-CN" altLang="zh-CN" sz="1600" dirty="0" smtClean="0"/>
              <a:t>开始</a:t>
            </a:r>
            <a:r>
              <a:rPr lang="zh-CN" altLang="en-US" sz="1600" dirty="0" smtClean="0"/>
              <a:t>进入</a:t>
            </a:r>
            <a:r>
              <a:rPr lang="zh-CN" altLang="zh-CN" sz="1600" dirty="0" smtClean="0"/>
              <a:t>智能</a:t>
            </a:r>
            <a:r>
              <a:rPr lang="zh-CN" altLang="zh-CN" sz="1600" dirty="0"/>
              <a:t>时代，因此也称</a:t>
            </a:r>
            <a:r>
              <a:rPr lang="en-US" altLang="zh-CN" sz="1600" dirty="0"/>
              <a:t>AGV</a:t>
            </a:r>
            <a:r>
              <a:rPr lang="zh-CN" altLang="zh-CN" sz="1600" dirty="0"/>
              <a:t>为智能搬运车。随着物联网技术的应用，在全自动化智能物流中心，</a:t>
            </a:r>
            <a:r>
              <a:rPr lang="en-US" altLang="zh-CN" sz="1600" dirty="0"/>
              <a:t>AGV</a:t>
            </a:r>
            <a:r>
              <a:rPr lang="zh-CN" altLang="zh-CN" sz="1600" dirty="0"/>
              <a:t>作为物联网的一个重要组成部分，成为一个具有智慧的物流机器人，与物流系统的物联网协同作业，实现智慧物流。</a:t>
            </a:r>
          </a:p>
          <a:p>
            <a:pPr indent="457200">
              <a:spcBef>
                <a:spcPts val="600"/>
              </a:spcBef>
              <a:spcAft>
                <a:spcPts val="600"/>
              </a:spcAft>
            </a:pPr>
            <a:endParaRPr lang="zh-CN" altLang="zh-CN" sz="1600" dirty="0"/>
          </a:p>
        </p:txBody>
      </p:sp>
      <p:sp>
        <p:nvSpPr>
          <p:cNvPr id="8" name="标题 1"/>
          <p:cNvSpPr>
            <a:spLocks noGrp="1"/>
          </p:cNvSpPr>
          <p:nvPr>
            <p:ph type="ctrTitle"/>
          </p:nvPr>
        </p:nvSpPr>
        <p:spPr/>
        <p:txBody>
          <a:bodyPr/>
          <a:lstStyle/>
          <a:p>
            <a:r>
              <a:rPr lang="zh-CN" altLang="zh-CN" dirty="0" smtClean="0"/>
              <a:t>模块</a:t>
            </a:r>
            <a:r>
              <a:rPr lang="en-US" altLang="zh-CN" dirty="0" smtClean="0"/>
              <a:t>5</a:t>
            </a:r>
            <a:endParaRPr lang="zh-CN" altLang="en-US" dirty="0" smtClean="0"/>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5874" r="10985"/>
          <a:stretch/>
        </p:blipFill>
        <p:spPr>
          <a:xfrm>
            <a:off x="5292080" y="1796740"/>
            <a:ext cx="3602428" cy="2880320"/>
          </a:xfrm>
          <a:prstGeom prst="rect">
            <a:avLst/>
          </a:prstGeom>
        </p:spPr>
      </p:pic>
    </p:spTree>
    <p:extLst>
      <p:ext uri="{BB962C8B-B14F-4D97-AF65-F5344CB8AC3E}">
        <p14:creationId xmlns:p14="http://schemas.microsoft.com/office/powerpoint/2010/main" val="12824746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2"/>
          <p:cNvSpPr>
            <a:spLocks noGrp="1"/>
          </p:cNvSpPr>
          <p:nvPr>
            <p:ph type="subTitle" idx="1"/>
          </p:nvPr>
        </p:nvSpPr>
        <p:spPr>
          <a:xfrm>
            <a:off x="2267744" y="102300"/>
            <a:ext cx="6408712" cy="720080"/>
          </a:xfrm>
        </p:spPr>
        <p:txBody>
          <a:bodyPr/>
          <a:lstStyle/>
          <a:p>
            <a:pPr>
              <a:spcBef>
                <a:spcPct val="0"/>
              </a:spcBef>
            </a:pPr>
            <a:r>
              <a:rPr lang="zh-CN" altLang="en-US" dirty="0"/>
              <a:t>知识拓展</a:t>
            </a:r>
          </a:p>
        </p:txBody>
      </p:sp>
      <p:sp>
        <p:nvSpPr>
          <p:cNvPr id="6" name="文本框 5"/>
          <p:cNvSpPr txBox="1"/>
          <p:nvPr/>
        </p:nvSpPr>
        <p:spPr bwMode="auto">
          <a:xfrm>
            <a:off x="190365" y="1129308"/>
            <a:ext cx="488569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smtClean="0"/>
              <a:t>3.  </a:t>
            </a:r>
            <a:r>
              <a:rPr lang="zh-CN" altLang="zh-CN" sz="2000" dirty="0" smtClean="0"/>
              <a:t>机器人</a:t>
            </a:r>
            <a:r>
              <a:rPr lang="zh-CN" altLang="zh-CN" sz="2000" dirty="0"/>
              <a:t>技术在无人机送货中的</a:t>
            </a:r>
            <a:r>
              <a:rPr lang="zh-CN" altLang="zh-CN" sz="2000" dirty="0" smtClean="0"/>
              <a:t>应用</a:t>
            </a:r>
            <a:endParaRPr lang="en-US" altLang="zh-CN" sz="2000" dirty="0" smtClean="0"/>
          </a:p>
          <a:p>
            <a:pPr>
              <a:lnSpc>
                <a:spcPts val="2500"/>
              </a:lnSpc>
              <a:spcBef>
                <a:spcPts val="600"/>
              </a:spcBef>
              <a:spcAft>
                <a:spcPts val="600"/>
              </a:spcAft>
            </a:pPr>
            <a:r>
              <a:rPr lang="zh-CN" altLang="zh-CN" dirty="0"/>
              <a:t>无人机派送在国外已经形成了较为完善的操作模式，其中尤以美国亚马逊为例，如图所示。该公司无人机投递试运行模式采用“配送车</a:t>
            </a:r>
            <a:r>
              <a:rPr lang="en-US" altLang="zh-CN" dirty="0"/>
              <a:t>+</a:t>
            </a:r>
            <a:r>
              <a:rPr lang="zh-CN" altLang="zh-CN" dirty="0"/>
              <a:t>无人机”，为国内的投入使用提供了参考案例。该模式主要是无人机负责物流配送的“最后一公里”。举例来说就是，配送车在离开仓库之后，只需行走在主干道上即可，然后在每个小路口停车，并派出无人机进行配送，完成配送之后无人机会自动返回配送车再执行下一个任务。无人机的投入使用对于物流行业将是一次巨大的变革。</a:t>
            </a:r>
          </a:p>
          <a:p>
            <a:pPr>
              <a:lnSpc>
                <a:spcPts val="2500"/>
              </a:lnSpc>
            </a:pPr>
            <a:endParaRPr lang="zh-CN" altLang="zh-CN" dirty="0"/>
          </a:p>
        </p:txBody>
      </p:sp>
      <p:sp>
        <p:nvSpPr>
          <p:cNvPr id="8" name="标题 1"/>
          <p:cNvSpPr>
            <a:spLocks noGrp="1"/>
          </p:cNvSpPr>
          <p:nvPr>
            <p:ph type="ctrTitle"/>
          </p:nvPr>
        </p:nvSpPr>
        <p:spPr/>
        <p:txBody>
          <a:bodyPr/>
          <a:lstStyle/>
          <a:p>
            <a:r>
              <a:rPr lang="zh-CN" altLang="zh-CN" dirty="0" smtClean="0"/>
              <a:t>模块</a:t>
            </a:r>
            <a:r>
              <a:rPr lang="en-US" altLang="zh-CN" dirty="0" smtClean="0"/>
              <a:t>5</a:t>
            </a:r>
            <a:endParaRPr lang="zh-CN" altLang="en-US" dirty="0" smtClean="0"/>
          </a:p>
        </p:txBody>
      </p:sp>
      <p:pic>
        <p:nvPicPr>
          <p:cNvPr id="30722"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1253" y="1970256"/>
            <a:ext cx="4035243" cy="26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5754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4">
            <a:lum/>
          </a:blip>
          <a:srcRect/>
          <a:stretch>
            <a:fillRect l="-6000" r="-6000"/>
          </a:stretch>
        </a:blipFill>
        <a:effectLst/>
      </p:bgPr>
    </p:bg>
    <p:spTree>
      <p:nvGrpSpPr>
        <p:cNvPr id="1" name=""/>
        <p:cNvGrpSpPr/>
        <p:nvPr/>
      </p:nvGrpSpPr>
      <p:grpSpPr>
        <a:xfrm>
          <a:off x="0" y="0"/>
          <a:ext cx="0" cy="0"/>
          <a:chOff x="0" y="0"/>
          <a:chExt cx="0" cy="0"/>
        </a:xfrm>
      </p:grpSpPr>
      <p:sp>
        <p:nvSpPr>
          <p:cNvPr id="140" name="Rectangle 127"/>
          <p:cNvSpPr>
            <a:spLocks noChangeArrowheads="1"/>
          </p:cNvSpPr>
          <p:nvPr/>
        </p:nvSpPr>
        <p:spPr bwMode="gray">
          <a:xfrm>
            <a:off x="5953" y="6251"/>
            <a:ext cx="9144000" cy="1371600"/>
          </a:xfrm>
          <a:prstGeom prst="rect">
            <a:avLst/>
          </a:prstGeom>
          <a:gradFill rotWithShape="1">
            <a:gsLst>
              <a:gs pos="0">
                <a:schemeClr val="accent1"/>
              </a:gs>
              <a:gs pos="100000">
                <a:schemeClr val="accent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latin typeface="Calibri"/>
            </a:endParaRPr>
          </a:p>
        </p:txBody>
      </p:sp>
      <p:grpSp>
        <p:nvGrpSpPr>
          <p:cNvPr id="141" name="Group 15"/>
          <p:cNvGrpSpPr>
            <a:grpSpLocks/>
          </p:cNvGrpSpPr>
          <p:nvPr/>
        </p:nvGrpSpPr>
        <p:grpSpPr bwMode="auto">
          <a:xfrm>
            <a:off x="1257300" y="571500"/>
            <a:ext cx="5129213" cy="2524125"/>
            <a:chOff x="664" y="1951"/>
            <a:chExt cx="4308" cy="2120"/>
          </a:xfrm>
        </p:grpSpPr>
        <p:sp>
          <p:nvSpPr>
            <p:cNvPr id="142" name="Freeform 16"/>
            <p:cNvSpPr>
              <a:spLocks/>
            </p:cNvSpPr>
            <p:nvPr/>
          </p:nvSpPr>
          <p:spPr bwMode="invGray">
            <a:xfrm>
              <a:off x="743" y="2045"/>
              <a:ext cx="1267" cy="1938"/>
            </a:xfrm>
            <a:custGeom>
              <a:avLst/>
              <a:gdLst>
                <a:gd name="T0" fmla="*/ 116 w 1692"/>
                <a:gd name="T1" fmla="*/ 258 h 2586"/>
                <a:gd name="T2" fmla="*/ 320 w 1692"/>
                <a:gd name="T3" fmla="*/ 210 h 2586"/>
                <a:gd name="T4" fmla="*/ 434 w 1692"/>
                <a:gd name="T5" fmla="*/ 240 h 2586"/>
                <a:gd name="T6" fmla="*/ 416 w 1692"/>
                <a:gd name="T7" fmla="*/ 444 h 2586"/>
                <a:gd name="T8" fmla="*/ 272 w 1692"/>
                <a:gd name="T9" fmla="*/ 582 h 2586"/>
                <a:gd name="T10" fmla="*/ 218 w 1692"/>
                <a:gd name="T11" fmla="*/ 714 h 2586"/>
                <a:gd name="T12" fmla="*/ 284 w 1692"/>
                <a:gd name="T13" fmla="*/ 964 h 2586"/>
                <a:gd name="T14" fmla="*/ 316 w 1692"/>
                <a:gd name="T15" fmla="*/ 960 h 2586"/>
                <a:gd name="T16" fmla="*/ 328 w 1692"/>
                <a:gd name="T17" fmla="*/ 906 h 2586"/>
                <a:gd name="T18" fmla="*/ 478 w 1692"/>
                <a:gd name="T19" fmla="*/ 1154 h 2586"/>
                <a:gd name="T20" fmla="*/ 650 w 1692"/>
                <a:gd name="T21" fmla="*/ 1200 h 2586"/>
                <a:gd name="T22" fmla="*/ 794 w 1692"/>
                <a:gd name="T23" fmla="*/ 1350 h 2586"/>
                <a:gd name="T24" fmla="*/ 854 w 1692"/>
                <a:gd name="T25" fmla="*/ 1422 h 2586"/>
                <a:gd name="T26" fmla="*/ 770 w 1692"/>
                <a:gd name="T27" fmla="*/ 1608 h 2586"/>
                <a:gd name="T28" fmla="*/ 916 w 1692"/>
                <a:gd name="T29" fmla="*/ 1782 h 2586"/>
                <a:gd name="T30" fmla="*/ 1034 w 1692"/>
                <a:gd name="T31" fmla="*/ 2022 h 2586"/>
                <a:gd name="T32" fmla="*/ 1094 w 1692"/>
                <a:gd name="T33" fmla="*/ 2310 h 2586"/>
                <a:gd name="T34" fmla="*/ 1194 w 1692"/>
                <a:gd name="T35" fmla="*/ 2540 h 2586"/>
                <a:gd name="T36" fmla="*/ 1280 w 1692"/>
                <a:gd name="T37" fmla="*/ 2520 h 2586"/>
                <a:gd name="T38" fmla="*/ 1244 w 1692"/>
                <a:gd name="T39" fmla="*/ 2394 h 2586"/>
                <a:gd name="T40" fmla="*/ 1288 w 1692"/>
                <a:gd name="T41" fmla="*/ 2306 h 2586"/>
                <a:gd name="T42" fmla="*/ 1368 w 1692"/>
                <a:gd name="T43" fmla="*/ 2228 h 2586"/>
                <a:gd name="T44" fmla="*/ 1448 w 1692"/>
                <a:gd name="T45" fmla="*/ 2076 h 2586"/>
                <a:gd name="T46" fmla="*/ 1568 w 1692"/>
                <a:gd name="T47" fmla="*/ 1950 h 2586"/>
                <a:gd name="T48" fmla="*/ 1622 w 1692"/>
                <a:gd name="T49" fmla="*/ 1746 h 2586"/>
                <a:gd name="T50" fmla="*/ 1552 w 1692"/>
                <a:gd name="T51" fmla="*/ 1538 h 2586"/>
                <a:gd name="T52" fmla="*/ 1376 w 1692"/>
                <a:gd name="T53" fmla="*/ 1410 h 2586"/>
                <a:gd name="T54" fmla="*/ 1104 w 1692"/>
                <a:gd name="T55" fmla="*/ 1280 h 2586"/>
                <a:gd name="T56" fmla="*/ 974 w 1692"/>
                <a:gd name="T57" fmla="*/ 1260 h 2586"/>
                <a:gd name="T58" fmla="*/ 904 w 1692"/>
                <a:gd name="T59" fmla="*/ 1268 h 2586"/>
                <a:gd name="T60" fmla="*/ 794 w 1692"/>
                <a:gd name="T61" fmla="*/ 1308 h 2586"/>
                <a:gd name="T62" fmla="*/ 758 w 1692"/>
                <a:gd name="T63" fmla="*/ 1174 h 2586"/>
                <a:gd name="T64" fmla="*/ 736 w 1692"/>
                <a:gd name="T65" fmla="*/ 1062 h 2586"/>
                <a:gd name="T66" fmla="*/ 632 w 1692"/>
                <a:gd name="T67" fmla="*/ 1104 h 2586"/>
                <a:gd name="T68" fmla="*/ 568 w 1692"/>
                <a:gd name="T69" fmla="*/ 950 h 2586"/>
                <a:gd name="T70" fmla="*/ 740 w 1692"/>
                <a:gd name="T71" fmla="*/ 912 h 2586"/>
                <a:gd name="T72" fmla="*/ 842 w 1692"/>
                <a:gd name="T73" fmla="*/ 906 h 2586"/>
                <a:gd name="T74" fmla="*/ 896 w 1692"/>
                <a:gd name="T75" fmla="*/ 900 h 2586"/>
                <a:gd name="T76" fmla="*/ 1058 w 1692"/>
                <a:gd name="T77" fmla="*/ 750 h 2586"/>
                <a:gd name="T78" fmla="*/ 1184 w 1692"/>
                <a:gd name="T79" fmla="*/ 678 h 2586"/>
                <a:gd name="T80" fmla="*/ 1278 w 1692"/>
                <a:gd name="T81" fmla="*/ 636 h 2586"/>
                <a:gd name="T82" fmla="*/ 1340 w 1692"/>
                <a:gd name="T83" fmla="*/ 538 h 2586"/>
                <a:gd name="T84" fmla="*/ 1288 w 1692"/>
                <a:gd name="T85" fmla="*/ 512 h 2586"/>
                <a:gd name="T86" fmla="*/ 1526 w 1692"/>
                <a:gd name="T87" fmla="*/ 456 h 2586"/>
                <a:gd name="T88" fmla="*/ 1406 w 1692"/>
                <a:gd name="T89" fmla="*/ 342 h 2586"/>
                <a:gd name="T90" fmla="*/ 1328 w 1692"/>
                <a:gd name="T91" fmla="*/ 264 h 2586"/>
                <a:gd name="T92" fmla="*/ 1222 w 1692"/>
                <a:gd name="T93" fmla="*/ 364 h 2586"/>
                <a:gd name="T94" fmla="*/ 1110 w 1692"/>
                <a:gd name="T95" fmla="*/ 444 h 2586"/>
                <a:gd name="T96" fmla="*/ 1022 w 1692"/>
                <a:gd name="T97" fmla="*/ 304 h 2586"/>
                <a:gd name="T98" fmla="*/ 1212 w 1692"/>
                <a:gd name="T99" fmla="*/ 240 h 2586"/>
                <a:gd name="T100" fmla="*/ 1266 w 1692"/>
                <a:gd name="T101" fmla="*/ 198 h 2586"/>
                <a:gd name="T102" fmla="*/ 1328 w 1692"/>
                <a:gd name="T103" fmla="*/ 172 h 2586"/>
                <a:gd name="T104" fmla="*/ 1286 w 1692"/>
                <a:gd name="T105" fmla="*/ 144 h 2586"/>
                <a:gd name="T106" fmla="*/ 1262 w 1692"/>
                <a:gd name="T107" fmla="*/ 120 h 2586"/>
                <a:gd name="T108" fmla="*/ 1202 w 1692"/>
                <a:gd name="T109" fmla="*/ 102 h 2586"/>
                <a:gd name="T110" fmla="*/ 1106 w 1692"/>
                <a:gd name="T111" fmla="*/ 136 h 2586"/>
                <a:gd name="T112" fmla="*/ 950 w 1692"/>
                <a:gd name="T113" fmla="*/ 120 h 2586"/>
                <a:gd name="T114" fmla="*/ 550 w 1692"/>
                <a:gd name="T115" fmla="*/ 0 h 2586"/>
                <a:gd name="T116" fmla="*/ 344 w 1692"/>
                <a:gd name="T117" fmla="*/ 32 h 2586"/>
                <a:gd name="T118" fmla="*/ 290 w 1692"/>
                <a:gd name="T119" fmla="*/ 102 h 2586"/>
                <a:gd name="T120" fmla="*/ 128 w 1692"/>
                <a:gd name="T121" fmla="*/ 174 h 2586"/>
                <a:gd name="T122" fmla="*/ 128 w 1692"/>
                <a:gd name="T123" fmla="*/ 216 h 2586"/>
                <a:gd name="T124" fmla="*/ 2 w 1692"/>
                <a:gd name="T125" fmla="*/ 252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43" name="Freeform 17"/>
            <p:cNvSpPr>
              <a:spLocks/>
            </p:cNvSpPr>
            <p:nvPr/>
          </p:nvSpPr>
          <p:spPr bwMode="invGray">
            <a:xfrm>
              <a:off x="703" y="2230"/>
              <a:ext cx="34" cy="28"/>
            </a:xfrm>
            <a:custGeom>
              <a:avLst/>
              <a:gdLst>
                <a:gd name="T0" fmla="*/ 16 w 46"/>
                <a:gd name="T1" fmla="*/ 4 h 38"/>
                <a:gd name="T2" fmla="*/ 0 w 46"/>
                <a:gd name="T3" fmla="*/ 22 h 38"/>
                <a:gd name="T4" fmla="*/ 22 w 46"/>
                <a:gd name="T5" fmla="*/ 38 h 38"/>
                <a:gd name="T6" fmla="*/ 46 w 46"/>
                <a:gd name="T7" fmla="*/ 26 h 38"/>
                <a:gd name="T8" fmla="*/ 30 w 46"/>
                <a:gd name="T9" fmla="*/ 0 h 38"/>
                <a:gd name="T10" fmla="*/ 16 w 46"/>
                <a:gd name="T11" fmla="*/ 4 h 38"/>
              </a:gdLst>
              <a:ahLst/>
              <a:cxnLst>
                <a:cxn ang="0">
                  <a:pos x="T0" y="T1"/>
                </a:cxn>
                <a:cxn ang="0">
                  <a:pos x="T2" y="T3"/>
                </a:cxn>
                <a:cxn ang="0">
                  <a:pos x="T4" y="T5"/>
                </a:cxn>
                <a:cxn ang="0">
                  <a:pos x="T6" y="T7"/>
                </a:cxn>
                <a:cxn ang="0">
                  <a:pos x="T8" y="T9"/>
                </a:cxn>
                <a:cxn ang="0">
                  <a:pos x="T10" y="T11"/>
                </a:cxn>
              </a:cxnLst>
              <a:rect l="0" t="0" r="r" b="b"/>
              <a:pathLst>
                <a:path w="46" h="38">
                  <a:moveTo>
                    <a:pt x="16" y="4"/>
                  </a:moveTo>
                  <a:lnTo>
                    <a:pt x="0" y="22"/>
                  </a:lnTo>
                  <a:lnTo>
                    <a:pt x="22" y="38"/>
                  </a:lnTo>
                  <a:lnTo>
                    <a:pt x="46" y="26"/>
                  </a:lnTo>
                  <a:lnTo>
                    <a:pt x="30" y="0"/>
                  </a:lnTo>
                  <a:lnTo>
                    <a:pt x="16" y="4"/>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44" name="Freeform 18"/>
            <p:cNvSpPr>
              <a:spLocks/>
            </p:cNvSpPr>
            <p:nvPr/>
          </p:nvSpPr>
          <p:spPr bwMode="invGray">
            <a:xfrm>
              <a:off x="1010" y="2353"/>
              <a:ext cx="39" cy="32"/>
            </a:xfrm>
            <a:custGeom>
              <a:avLst/>
              <a:gdLst>
                <a:gd name="T0" fmla="*/ 12 w 52"/>
                <a:gd name="T1" fmla="*/ 0 h 44"/>
                <a:gd name="T2" fmla="*/ 26 w 52"/>
                <a:gd name="T3" fmla="*/ 44 h 44"/>
                <a:gd name="T4" fmla="*/ 42 w 52"/>
                <a:gd name="T5" fmla="*/ 42 h 44"/>
                <a:gd name="T6" fmla="*/ 38 w 52"/>
                <a:gd name="T7" fmla="*/ 16 h 44"/>
                <a:gd name="T8" fmla="*/ 26 w 52"/>
                <a:gd name="T9" fmla="*/ 2 h 44"/>
                <a:gd name="T10" fmla="*/ 12 w 52"/>
                <a:gd name="T11" fmla="*/ 0 h 44"/>
              </a:gdLst>
              <a:ahLst/>
              <a:cxnLst>
                <a:cxn ang="0">
                  <a:pos x="T0" y="T1"/>
                </a:cxn>
                <a:cxn ang="0">
                  <a:pos x="T2" y="T3"/>
                </a:cxn>
                <a:cxn ang="0">
                  <a:pos x="T4" y="T5"/>
                </a:cxn>
                <a:cxn ang="0">
                  <a:pos x="T6" y="T7"/>
                </a:cxn>
                <a:cxn ang="0">
                  <a:pos x="T8" y="T9"/>
                </a:cxn>
                <a:cxn ang="0">
                  <a:pos x="T10" y="T11"/>
                </a:cxn>
              </a:cxnLst>
              <a:rect l="0" t="0" r="r" b="b"/>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45" name="Freeform 19"/>
            <p:cNvSpPr>
              <a:spLocks/>
            </p:cNvSpPr>
            <p:nvPr/>
          </p:nvSpPr>
          <p:spPr bwMode="invGray">
            <a:xfrm>
              <a:off x="1792" y="2409"/>
              <a:ext cx="98" cy="74"/>
            </a:xfrm>
            <a:custGeom>
              <a:avLst/>
              <a:gdLst>
                <a:gd name="T0" fmla="*/ 97 w 131"/>
                <a:gd name="T1" fmla="*/ 0 h 98"/>
                <a:gd name="T2" fmla="*/ 79 w 131"/>
                <a:gd name="T3" fmla="*/ 8 h 98"/>
                <a:gd name="T4" fmla="*/ 53 w 131"/>
                <a:gd name="T5" fmla="*/ 24 h 98"/>
                <a:gd name="T6" fmla="*/ 39 w 131"/>
                <a:gd name="T7" fmla="*/ 40 h 98"/>
                <a:gd name="T8" fmla="*/ 21 w 131"/>
                <a:gd name="T9" fmla="*/ 52 h 98"/>
                <a:gd name="T10" fmla="*/ 63 w 131"/>
                <a:gd name="T11" fmla="*/ 82 h 98"/>
                <a:gd name="T12" fmla="*/ 79 w 131"/>
                <a:gd name="T13" fmla="*/ 94 h 98"/>
                <a:gd name="T14" fmla="*/ 85 w 131"/>
                <a:gd name="T15" fmla="*/ 92 h 98"/>
                <a:gd name="T16" fmla="*/ 89 w 131"/>
                <a:gd name="T17" fmla="*/ 86 h 98"/>
                <a:gd name="T18" fmla="*/ 97 w 131"/>
                <a:gd name="T19" fmla="*/ 98 h 98"/>
                <a:gd name="T20" fmla="*/ 123 w 131"/>
                <a:gd name="T21" fmla="*/ 86 h 98"/>
                <a:gd name="T22" fmla="*/ 129 w 131"/>
                <a:gd name="T23" fmla="*/ 74 h 98"/>
                <a:gd name="T24" fmla="*/ 101 w 131"/>
                <a:gd name="T25" fmla="*/ 40 h 98"/>
                <a:gd name="T26" fmla="*/ 115 w 131"/>
                <a:gd name="T27" fmla="*/ 24 h 98"/>
                <a:gd name="T28" fmla="*/ 111 w 131"/>
                <a:gd name="T29" fmla="*/ 4 h 98"/>
                <a:gd name="T30" fmla="*/ 97 w 131"/>
                <a:gd name="T3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46" name="Freeform 20"/>
            <p:cNvSpPr>
              <a:spLocks/>
            </p:cNvSpPr>
            <p:nvPr/>
          </p:nvSpPr>
          <p:spPr bwMode="invGray">
            <a:xfrm>
              <a:off x="1318" y="2793"/>
              <a:ext cx="158" cy="84"/>
            </a:xfrm>
            <a:custGeom>
              <a:avLst/>
              <a:gdLst>
                <a:gd name="T0" fmla="*/ 47 w 212"/>
                <a:gd name="T1" fmla="*/ 12 h 112"/>
                <a:gd name="T2" fmla="*/ 17 w 212"/>
                <a:gd name="T3" fmla="*/ 12 h 112"/>
                <a:gd name="T4" fmla="*/ 5 w 212"/>
                <a:gd name="T5" fmla="*/ 16 h 112"/>
                <a:gd name="T6" fmla="*/ 25 w 212"/>
                <a:gd name="T7" fmla="*/ 52 h 112"/>
                <a:gd name="T8" fmla="*/ 51 w 212"/>
                <a:gd name="T9" fmla="*/ 44 h 112"/>
                <a:gd name="T10" fmla="*/ 93 w 212"/>
                <a:gd name="T11" fmla="*/ 54 h 112"/>
                <a:gd name="T12" fmla="*/ 111 w 212"/>
                <a:gd name="T13" fmla="*/ 60 h 112"/>
                <a:gd name="T14" fmla="*/ 133 w 212"/>
                <a:gd name="T15" fmla="*/ 88 h 112"/>
                <a:gd name="T16" fmla="*/ 141 w 212"/>
                <a:gd name="T17" fmla="*/ 112 h 112"/>
                <a:gd name="T18" fmla="*/ 157 w 212"/>
                <a:gd name="T19" fmla="*/ 100 h 112"/>
                <a:gd name="T20" fmla="*/ 169 w 212"/>
                <a:gd name="T21" fmla="*/ 96 h 112"/>
                <a:gd name="T22" fmla="*/ 187 w 212"/>
                <a:gd name="T23" fmla="*/ 102 h 112"/>
                <a:gd name="T24" fmla="*/ 195 w 212"/>
                <a:gd name="T25" fmla="*/ 80 h 112"/>
                <a:gd name="T26" fmla="*/ 153 w 212"/>
                <a:gd name="T27" fmla="*/ 54 h 112"/>
                <a:gd name="T28" fmla="*/ 105 w 212"/>
                <a:gd name="T29" fmla="*/ 20 h 112"/>
                <a:gd name="T30" fmla="*/ 53 w 212"/>
                <a:gd name="T31" fmla="*/ 26 h 112"/>
                <a:gd name="T32" fmla="*/ 47 w 212"/>
                <a:gd name="T33" fmla="*/ 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47" name="Freeform 21"/>
            <p:cNvSpPr>
              <a:spLocks/>
            </p:cNvSpPr>
            <p:nvPr/>
          </p:nvSpPr>
          <p:spPr bwMode="invGray">
            <a:xfrm>
              <a:off x="1448" y="2857"/>
              <a:ext cx="99" cy="41"/>
            </a:xfrm>
            <a:custGeom>
              <a:avLst/>
              <a:gdLst>
                <a:gd name="T0" fmla="*/ 57 w 133"/>
                <a:gd name="T1" fmla="*/ 0 h 54"/>
                <a:gd name="T2" fmla="*/ 43 w 133"/>
                <a:gd name="T3" fmla="*/ 6 h 54"/>
                <a:gd name="T4" fmla="*/ 31 w 133"/>
                <a:gd name="T5" fmla="*/ 30 h 54"/>
                <a:gd name="T6" fmla="*/ 15 w 133"/>
                <a:gd name="T7" fmla="*/ 34 h 54"/>
                <a:gd name="T8" fmla="*/ 3 w 133"/>
                <a:gd name="T9" fmla="*/ 42 h 54"/>
                <a:gd name="T10" fmla="*/ 13 w 133"/>
                <a:gd name="T11" fmla="*/ 54 h 54"/>
                <a:gd name="T12" fmla="*/ 133 w 133"/>
                <a:gd name="T13" fmla="*/ 34 h 54"/>
                <a:gd name="T14" fmla="*/ 123 w 133"/>
                <a:gd name="T15" fmla="*/ 16 h 54"/>
                <a:gd name="T16" fmla="*/ 105 w 133"/>
                <a:gd name="T17" fmla="*/ 8 h 54"/>
                <a:gd name="T18" fmla="*/ 101 w 133"/>
                <a:gd name="T19" fmla="*/ 24 h 54"/>
                <a:gd name="T20" fmla="*/ 89 w 133"/>
                <a:gd name="T21" fmla="*/ 18 h 54"/>
                <a:gd name="T22" fmla="*/ 67 w 133"/>
                <a:gd name="T23" fmla="*/ 14 h 54"/>
                <a:gd name="T24" fmla="*/ 57 w 133"/>
                <a:gd name="T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48" name="Freeform 22"/>
            <p:cNvSpPr>
              <a:spLocks/>
            </p:cNvSpPr>
            <p:nvPr/>
          </p:nvSpPr>
          <p:spPr bwMode="invGray">
            <a:xfrm>
              <a:off x="1553" y="288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49" name="Freeform 23"/>
            <p:cNvSpPr>
              <a:spLocks/>
            </p:cNvSpPr>
            <p:nvPr/>
          </p:nvSpPr>
          <p:spPr bwMode="invGray">
            <a:xfrm>
              <a:off x="1609" y="2886"/>
              <a:ext cx="12" cy="25"/>
            </a:xfrm>
            <a:custGeom>
              <a:avLst/>
              <a:gdLst>
                <a:gd name="T0" fmla="*/ 14 w 16"/>
                <a:gd name="T1" fmla="*/ 0 h 34"/>
                <a:gd name="T2" fmla="*/ 0 w 16"/>
                <a:gd name="T3" fmla="*/ 14 h 34"/>
                <a:gd name="T4" fmla="*/ 16 w 16"/>
                <a:gd name="T5" fmla="*/ 34 h 34"/>
                <a:gd name="T6" fmla="*/ 12 w 16"/>
                <a:gd name="T7" fmla="*/ 18 h 34"/>
                <a:gd name="T8" fmla="*/ 16 w 16"/>
                <a:gd name="T9" fmla="*/ 6 h 34"/>
                <a:gd name="T10" fmla="*/ 14 w 16"/>
                <a:gd name="T11" fmla="*/ 0 h 34"/>
              </a:gdLst>
              <a:ahLst/>
              <a:cxnLst>
                <a:cxn ang="0">
                  <a:pos x="T0" y="T1"/>
                </a:cxn>
                <a:cxn ang="0">
                  <a:pos x="T2" y="T3"/>
                </a:cxn>
                <a:cxn ang="0">
                  <a:pos x="T4" y="T5"/>
                </a:cxn>
                <a:cxn ang="0">
                  <a:pos x="T6" y="T7"/>
                </a:cxn>
                <a:cxn ang="0">
                  <a:pos x="T8" y="T9"/>
                </a:cxn>
                <a:cxn ang="0">
                  <a:pos x="T10" y="T11"/>
                </a:cxn>
              </a:cxnLst>
              <a:rect l="0" t="0" r="r" b="b"/>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0" name="Freeform 24"/>
            <p:cNvSpPr>
              <a:spLocks/>
            </p:cNvSpPr>
            <p:nvPr/>
          </p:nvSpPr>
          <p:spPr bwMode="invGray">
            <a:xfrm>
              <a:off x="1426" y="2040"/>
              <a:ext cx="180" cy="88"/>
            </a:xfrm>
            <a:custGeom>
              <a:avLst/>
              <a:gdLst>
                <a:gd name="T0" fmla="*/ 64 w 240"/>
                <a:gd name="T1" fmla="*/ 1 h 117"/>
                <a:gd name="T2" fmla="*/ 24 w 240"/>
                <a:gd name="T3" fmla="*/ 31 h 117"/>
                <a:gd name="T4" fmla="*/ 6 w 240"/>
                <a:gd name="T5" fmla="*/ 37 h 117"/>
                <a:gd name="T6" fmla="*/ 0 w 240"/>
                <a:gd name="T7" fmla="*/ 39 h 117"/>
                <a:gd name="T8" fmla="*/ 26 w 240"/>
                <a:gd name="T9" fmla="*/ 59 h 117"/>
                <a:gd name="T10" fmla="*/ 38 w 240"/>
                <a:gd name="T11" fmla="*/ 63 h 117"/>
                <a:gd name="T12" fmla="*/ 68 w 240"/>
                <a:gd name="T13" fmla="*/ 47 h 117"/>
                <a:gd name="T14" fmla="*/ 80 w 240"/>
                <a:gd name="T15" fmla="*/ 43 h 117"/>
                <a:gd name="T16" fmla="*/ 82 w 240"/>
                <a:gd name="T17" fmla="*/ 55 h 117"/>
                <a:gd name="T18" fmla="*/ 64 w 240"/>
                <a:gd name="T19" fmla="*/ 61 h 117"/>
                <a:gd name="T20" fmla="*/ 72 w 240"/>
                <a:gd name="T21" fmla="*/ 73 h 117"/>
                <a:gd name="T22" fmla="*/ 40 w 240"/>
                <a:gd name="T23" fmla="*/ 87 h 117"/>
                <a:gd name="T24" fmla="*/ 70 w 240"/>
                <a:gd name="T25" fmla="*/ 109 h 117"/>
                <a:gd name="T26" fmla="*/ 82 w 240"/>
                <a:gd name="T27" fmla="*/ 113 h 117"/>
                <a:gd name="T28" fmla="*/ 118 w 240"/>
                <a:gd name="T29" fmla="*/ 103 h 117"/>
                <a:gd name="T30" fmla="*/ 150 w 240"/>
                <a:gd name="T31" fmla="*/ 105 h 117"/>
                <a:gd name="T32" fmla="*/ 168 w 240"/>
                <a:gd name="T33" fmla="*/ 117 h 117"/>
                <a:gd name="T34" fmla="*/ 204 w 240"/>
                <a:gd name="T35" fmla="*/ 109 h 117"/>
                <a:gd name="T36" fmla="*/ 224 w 240"/>
                <a:gd name="T37" fmla="*/ 103 h 117"/>
                <a:gd name="T38" fmla="*/ 222 w 240"/>
                <a:gd name="T39" fmla="*/ 77 h 117"/>
                <a:gd name="T40" fmla="*/ 234 w 240"/>
                <a:gd name="T41" fmla="*/ 69 h 117"/>
                <a:gd name="T42" fmla="*/ 238 w 240"/>
                <a:gd name="T43" fmla="*/ 47 h 117"/>
                <a:gd name="T44" fmla="*/ 210 w 240"/>
                <a:gd name="T45" fmla="*/ 57 h 117"/>
                <a:gd name="T46" fmla="*/ 200 w 240"/>
                <a:gd name="T47" fmla="*/ 43 h 117"/>
                <a:gd name="T48" fmla="*/ 172 w 240"/>
                <a:gd name="T49" fmla="*/ 45 h 117"/>
                <a:gd name="T50" fmla="*/ 134 w 240"/>
                <a:gd name="T51" fmla="*/ 9 h 117"/>
                <a:gd name="T52" fmla="*/ 94 w 240"/>
                <a:gd name="T53" fmla="*/ 11 h 117"/>
                <a:gd name="T54" fmla="*/ 82 w 240"/>
                <a:gd name="T55" fmla="*/ 1 h 117"/>
                <a:gd name="T56" fmla="*/ 64 w 240"/>
                <a:gd name="T57"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1" name="Freeform 25"/>
            <p:cNvSpPr>
              <a:spLocks/>
            </p:cNvSpPr>
            <p:nvPr/>
          </p:nvSpPr>
          <p:spPr bwMode="invGray">
            <a:xfrm>
              <a:off x="1506" y="1999"/>
              <a:ext cx="146" cy="60"/>
            </a:xfrm>
            <a:custGeom>
              <a:avLst/>
              <a:gdLst>
                <a:gd name="T0" fmla="*/ 97 w 194"/>
                <a:gd name="T1" fmla="*/ 10 h 80"/>
                <a:gd name="T2" fmla="*/ 13 w 194"/>
                <a:gd name="T3" fmla="*/ 24 h 80"/>
                <a:gd name="T4" fmla="*/ 9 w 194"/>
                <a:gd name="T5" fmla="*/ 34 h 80"/>
                <a:gd name="T6" fmla="*/ 57 w 194"/>
                <a:gd name="T7" fmla="*/ 52 h 80"/>
                <a:gd name="T8" fmla="*/ 135 w 194"/>
                <a:gd name="T9" fmla="*/ 74 h 80"/>
                <a:gd name="T10" fmla="*/ 175 w 194"/>
                <a:gd name="T11" fmla="*/ 68 h 80"/>
                <a:gd name="T12" fmla="*/ 187 w 194"/>
                <a:gd name="T13" fmla="*/ 64 h 80"/>
                <a:gd name="T14" fmla="*/ 175 w 194"/>
                <a:gd name="T15" fmla="*/ 44 h 80"/>
                <a:gd name="T16" fmla="*/ 163 w 194"/>
                <a:gd name="T17" fmla="*/ 36 h 80"/>
                <a:gd name="T18" fmla="*/ 129 w 194"/>
                <a:gd name="T19" fmla="*/ 26 h 80"/>
                <a:gd name="T20" fmla="*/ 97 w 194"/>
                <a:gd name="T21"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2" name="Freeform 26"/>
            <p:cNvSpPr>
              <a:spLocks/>
            </p:cNvSpPr>
            <p:nvPr/>
          </p:nvSpPr>
          <p:spPr bwMode="invGray">
            <a:xfrm>
              <a:off x="1711" y="2069"/>
              <a:ext cx="233" cy="190"/>
            </a:xfrm>
            <a:custGeom>
              <a:avLst/>
              <a:gdLst>
                <a:gd name="T0" fmla="*/ 67 w 310"/>
                <a:gd name="T1" fmla="*/ 9 h 254"/>
                <a:gd name="T2" fmla="*/ 51 w 310"/>
                <a:gd name="T3" fmla="*/ 23 h 254"/>
                <a:gd name="T4" fmla="*/ 21 w 310"/>
                <a:gd name="T5" fmla="*/ 39 h 254"/>
                <a:gd name="T6" fmla="*/ 53 w 310"/>
                <a:gd name="T7" fmla="*/ 77 h 254"/>
                <a:gd name="T8" fmla="*/ 79 w 310"/>
                <a:gd name="T9" fmla="*/ 85 h 254"/>
                <a:gd name="T10" fmla="*/ 103 w 310"/>
                <a:gd name="T11" fmla="*/ 99 h 254"/>
                <a:gd name="T12" fmla="*/ 127 w 310"/>
                <a:gd name="T13" fmla="*/ 85 h 254"/>
                <a:gd name="T14" fmla="*/ 143 w 310"/>
                <a:gd name="T15" fmla="*/ 101 h 254"/>
                <a:gd name="T16" fmla="*/ 149 w 310"/>
                <a:gd name="T17" fmla="*/ 127 h 254"/>
                <a:gd name="T18" fmla="*/ 115 w 310"/>
                <a:gd name="T19" fmla="*/ 151 h 254"/>
                <a:gd name="T20" fmla="*/ 89 w 310"/>
                <a:gd name="T21" fmla="*/ 173 h 254"/>
                <a:gd name="T22" fmla="*/ 69 w 310"/>
                <a:gd name="T23" fmla="*/ 169 h 254"/>
                <a:gd name="T24" fmla="*/ 57 w 310"/>
                <a:gd name="T25" fmla="*/ 165 h 254"/>
                <a:gd name="T26" fmla="*/ 43 w 310"/>
                <a:gd name="T27" fmla="*/ 187 h 254"/>
                <a:gd name="T28" fmla="*/ 39 w 310"/>
                <a:gd name="T29" fmla="*/ 199 h 254"/>
                <a:gd name="T30" fmla="*/ 73 w 310"/>
                <a:gd name="T31" fmla="*/ 205 h 254"/>
                <a:gd name="T32" fmla="*/ 95 w 310"/>
                <a:gd name="T33" fmla="*/ 203 h 254"/>
                <a:gd name="T34" fmla="*/ 115 w 310"/>
                <a:gd name="T35" fmla="*/ 231 h 254"/>
                <a:gd name="T36" fmla="*/ 127 w 310"/>
                <a:gd name="T37" fmla="*/ 235 h 254"/>
                <a:gd name="T38" fmla="*/ 139 w 310"/>
                <a:gd name="T39" fmla="*/ 239 h 254"/>
                <a:gd name="T40" fmla="*/ 155 w 310"/>
                <a:gd name="T41" fmla="*/ 251 h 254"/>
                <a:gd name="T42" fmla="*/ 181 w 310"/>
                <a:gd name="T43" fmla="*/ 237 h 254"/>
                <a:gd name="T44" fmla="*/ 203 w 310"/>
                <a:gd name="T45" fmla="*/ 235 h 254"/>
                <a:gd name="T46" fmla="*/ 229 w 310"/>
                <a:gd name="T47" fmla="*/ 213 h 254"/>
                <a:gd name="T48" fmla="*/ 225 w 310"/>
                <a:gd name="T49" fmla="*/ 185 h 254"/>
                <a:gd name="T50" fmla="*/ 217 w 310"/>
                <a:gd name="T51" fmla="*/ 173 h 254"/>
                <a:gd name="T52" fmla="*/ 233 w 310"/>
                <a:gd name="T53" fmla="*/ 167 h 254"/>
                <a:gd name="T54" fmla="*/ 245 w 310"/>
                <a:gd name="T55" fmla="*/ 183 h 254"/>
                <a:gd name="T56" fmla="*/ 247 w 310"/>
                <a:gd name="T57" fmla="*/ 197 h 254"/>
                <a:gd name="T58" fmla="*/ 261 w 310"/>
                <a:gd name="T59" fmla="*/ 193 h 254"/>
                <a:gd name="T60" fmla="*/ 303 w 310"/>
                <a:gd name="T61" fmla="*/ 169 h 254"/>
                <a:gd name="T62" fmla="*/ 293 w 310"/>
                <a:gd name="T63" fmla="*/ 147 h 254"/>
                <a:gd name="T64" fmla="*/ 259 w 310"/>
                <a:gd name="T65" fmla="*/ 123 h 254"/>
                <a:gd name="T66" fmla="*/ 265 w 310"/>
                <a:gd name="T67" fmla="*/ 107 h 254"/>
                <a:gd name="T68" fmla="*/ 277 w 310"/>
                <a:gd name="T69" fmla="*/ 103 h 254"/>
                <a:gd name="T70" fmla="*/ 253 w 310"/>
                <a:gd name="T71" fmla="*/ 63 h 254"/>
                <a:gd name="T72" fmla="*/ 233 w 310"/>
                <a:gd name="T73" fmla="*/ 59 h 254"/>
                <a:gd name="T74" fmla="*/ 221 w 310"/>
                <a:gd name="T75" fmla="*/ 55 h 254"/>
                <a:gd name="T76" fmla="*/ 201 w 310"/>
                <a:gd name="T77" fmla="*/ 33 h 254"/>
                <a:gd name="T78" fmla="*/ 155 w 310"/>
                <a:gd name="T79" fmla="*/ 45 h 254"/>
                <a:gd name="T80" fmla="*/ 167 w 310"/>
                <a:gd name="T81" fmla="*/ 25 h 254"/>
                <a:gd name="T82" fmla="*/ 139 w 310"/>
                <a:gd name="T83" fmla="*/ 17 h 254"/>
                <a:gd name="T84" fmla="*/ 119 w 310"/>
                <a:gd name="T85" fmla="*/ 19 h 254"/>
                <a:gd name="T86" fmla="*/ 67 w 310"/>
                <a:gd name="T87" fmla="*/ 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3" name="Freeform 27"/>
            <p:cNvSpPr>
              <a:spLocks/>
            </p:cNvSpPr>
            <p:nvPr/>
          </p:nvSpPr>
          <p:spPr bwMode="invGray">
            <a:xfrm>
              <a:off x="1709" y="1987"/>
              <a:ext cx="44" cy="37"/>
            </a:xfrm>
            <a:custGeom>
              <a:avLst/>
              <a:gdLst>
                <a:gd name="T0" fmla="*/ 26 w 59"/>
                <a:gd name="T1" fmla="*/ 0 h 50"/>
                <a:gd name="T2" fmla="*/ 0 w 59"/>
                <a:gd name="T3" fmla="*/ 10 h 50"/>
                <a:gd name="T4" fmla="*/ 30 w 59"/>
                <a:gd name="T5" fmla="*/ 40 h 50"/>
                <a:gd name="T6" fmla="*/ 48 w 59"/>
                <a:gd name="T7" fmla="*/ 50 h 50"/>
                <a:gd name="T8" fmla="*/ 58 w 59"/>
                <a:gd name="T9" fmla="*/ 28 h 50"/>
                <a:gd name="T10" fmla="*/ 44 w 59"/>
                <a:gd name="T11" fmla="*/ 8 h 50"/>
                <a:gd name="T12" fmla="*/ 26 w 5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4" name="Freeform 28"/>
            <p:cNvSpPr>
              <a:spLocks/>
            </p:cNvSpPr>
            <p:nvPr/>
          </p:nvSpPr>
          <p:spPr bwMode="invGray">
            <a:xfrm>
              <a:off x="1625" y="2057"/>
              <a:ext cx="65" cy="42"/>
            </a:xfrm>
            <a:custGeom>
              <a:avLst/>
              <a:gdLst>
                <a:gd name="T0" fmla="*/ 44 w 86"/>
                <a:gd name="T1" fmla="*/ 7 h 57"/>
                <a:gd name="T2" fmla="*/ 24 w 86"/>
                <a:gd name="T3" fmla="*/ 25 h 57"/>
                <a:gd name="T4" fmla="*/ 4 w 86"/>
                <a:gd name="T5" fmla="*/ 27 h 57"/>
                <a:gd name="T6" fmla="*/ 16 w 86"/>
                <a:gd name="T7" fmla="*/ 57 h 57"/>
                <a:gd name="T8" fmla="*/ 74 w 86"/>
                <a:gd name="T9" fmla="*/ 35 h 57"/>
                <a:gd name="T10" fmla="*/ 86 w 86"/>
                <a:gd name="T11" fmla="*/ 17 h 57"/>
                <a:gd name="T12" fmla="*/ 56 w 86"/>
                <a:gd name="T13" fmla="*/ 7 h 57"/>
                <a:gd name="T14" fmla="*/ 44 w 86"/>
                <a:gd name="T15" fmla="*/ 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5" name="Freeform 29"/>
            <p:cNvSpPr>
              <a:spLocks/>
            </p:cNvSpPr>
            <p:nvPr/>
          </p:nvSpPr>
          <p:spPr bwMode="invGray">
            <a:xfrm>
              <a:off x="1693" y="2065"/>
              <a:ext cx="54" cy="25"/>
            </a:xfrm>
            <a:custGeom>
              <a:avLst/>
              <a:gdLst>
                <a:gd name="T0" fmla="*/ 40 w 73"/>
                <a:gd name="T1" fmla="*/ 0 h 34"/>
                <a:gd name="T2" fmla="*/ 10 w 73"/>
                <a:gd name="T3" fmla="*/ 16 h 34"/>
                <a:gd name="T4" fmla="*/ 24 w 73"/>
                <a:gd name="T5" fmla="*/ 34 h 34"/>
                <a:gd name="T6" fmla="*/ 52 w 73"/>
                <a:gd name="T7" fmla="*/ 28 h 34"/>
                <a:gd name="T8" fmla="*/ 64 w 73"/>
                <a:gd name="T9" fmla="*/ 20 h 34"/>
                <a:gd name="T10" fmla="*/ 40 w 73"/>
                <a:gd name="T11" fmla="*/ 0 h 34"/>
              </a:gdLst>
              <a:ahLst/>
              <a:cxnLst>
                <a:cxn ang="0">
                  <a:pos x="T0" y="T1"/>
                </a:cxn>
                <a:cxn ang="0">
                  <a:pos x="T2" y="T3"/>
                </a:cxn>
                <a:cxn ang="0">
                  <a:pos x="T4" y="T5"/>
                </a:cxn>
                <a:cxn ang="0">
                  <a:pos x="T6" y="T7"/>
                </a:cxn>
                <a:cxn ang="0">
                  <a:pos x="T8" y="T9"/>
                </a:cxn>
                <a:cxn ang="0">
                  <a:pos x="T10" y="T11"/>
                </a:cxn>
              </a:cxnLst>
              <a:rect l="0" t="0" r="r" b="b"/>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6" name="Freeform 30"/>
            <p:cNvSpPr>
              <a:spLocks/>
            </p:cNvSpPr>
            <p:nvPr/>
          </p:nvSpPr>
          <p:spPr bwMode="invGray">
            <a:xfrm>
              <a:off x="1664" y="2029"/>
              <a:ext cx="64" cy="34"/>
            </a:xfrm>
            <a:custGeom>
              <a:avLst/>
              <a:gdLst>
                <a:gd name="T0" fmla="*/ 58 w 85"/>
                <a:gd name="T1" fmla="*/ 10 h 45"/>
                <a:gd name="T2" fmla="*/ 28 w 85"/>
                <a:gd name="T3" fmla="*/ 4 h 45"/>
                <a:gd name="T4" fmla="*/ 0 w 85"/>
                <a:gd name="T5" fmla="*/ 18 h 45"/>
                <a:gd name="T6" fmla="*/ 40 w 85"/>
                <a:gd name="T7" fmla="*/ 32 h 45"/>
                <a:gd name="T8" fmla="*/ 64 w 85"/>
                <a:gd name="T9" fmla="*/ 40 h 45"/>
                <a:gd name="T10" fmla="*/ 84 w 85"/>
                <a:gd name="T11" fmla="*/ 18 h 45"/>
                <a:gd name="T12" fmla="*/ 82 w 85"/>
                <a:gd name="T13" fmla="*/ 6 h 45"/>
                <a:gd name="T14" fmla="*/ 64 w 85"/>
                <a:gd name="T15" fmla="*/ 0 h 45"/>
                <a:gd name="T16" fmla="*/ 58 w 85"/>
                <a:gd name="T17"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7" name="Freeform 31"/>
            <p:cNvSpPr>
              <a:spLocks/>
            </p:cNvSpPr>
            <p:nvPr/>
          </p:nvSpPr>
          <p:spPr bwMode="invGray">
            <a:xfrm>
              <a:off x="1637" y="1997"/>
              <a:ext cx="44" cy="24"/>
            </a:xfrm>
            <a:custGeom>
              <a:avLst/>
              <a:gdLst>
                <a:gd name="T0" fmla="*/ 16 w 58"/>
                <a:gd name="T1" fmla="*/ 4 h 31"/>
                <a:gd name="T2" fmla="*/ 0 w 58"/>
                <a:gd name="T3" fmla="*/ 18 h 31"/>
                <a:gd name="T4" fmla="*/ 20 w 58"/>
                <a:gd name="T5" fmla="*/ 28 h 31"/>
                <a:gd name="T6" fmla="*/ 28 w 58"/>
                <a:gd name="T7" fmla="*/ 20 h 31"/>
                <a:gd name="T8" fmla="*/ 52 w 58"/>
                <a:gd name="T9" fmla="*/ 12 h 31"/>
                <a:gd name="T10" fmla="*/ 44 w 58"/>
                <a:gd name="T11" fmla="*/ 0 h 31"/>
                <a:gd name="T12" fmla="*/ 16 w 58"/>
                <a:gd name="T13" fmla="*/ 4 h 31"/>
              </a:gdLst>
              <a:ahLst/>
              <a:cxnLst>
                <a:cxn ang="0">
                  <a:pos x="T0" y="T1"/>
                </a:cxn>
                <a:cxn ang="0">
                  <a:pos x="T2" y="T3"/>
                </a:cxn>
                <a:cxn ang="0">
                  <a:pos x="T4" y="T5"/>
                </a:cxn>
                <a:cxn ang="0">
                  <a:pos x="T6" y="T7"/>
                </a:cxn>
                <a:cxn ang="0">
                  <a:pos x="T8" y="T9"/>
                </a:cxn>
                <a:cxn ang="0">
                  <a:pos x="T10" y="T11"/>
                </a:cxn>
                <a:cxn ang="0">
                  <a:pos x="T12" y="T13"/>
                </a:cxn>
              </a:cxnLst>
              <a:rect l="0" t="0" r="r" b="b"/>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8" name="Freeform 32"/>
            <p:cNvSpPr>
              <a:spLocks/>
            </p:cNvSpPr>
            <p:nvPr/>
          </p:nvSpPr>
          <p:spPr bwMode="invGray">
            <a:xfrm>
              <a:off x="1751" y="2000"/>
              <a:ext cx="114" cy="77"/>
            </a:xfrm>
            <a:custGeom>
              <a:avLst/>
              <a:gdLst>
                <a:gd name="T0" fmla="*/ 38 w 152"/>
                <a:gd name="T1" fmla="*/ 0 h 102"/>
                <a:gd name="T2" fmla="*/ 14 w 152"/>
                <a:gd name="T3" fmla="*/ 6 h 102"/>
                <a:gd name="T4" fmla="*/ 4 w 152"/>
                <a:gd name="T5" fmla="*/ 38 h 102"/>
                <a:gd name="T6" fmla="*/ 12 w 152"/>
                <a:gd name="T7" fmla="*/ 56 h 102"/>
                <a:gd name="T8" fmla="*/ 0 w 152"/>
                <a:gd name="T9" fmla="*/ 72 h 102"/>
                <a:gd name="T10" fmla="*/ 56 w 152"/>
                <a:gd name="T11" fmla="*/ 86 h 102"/>
                <a:gd name="T12" fmla="*/ 82 w 152"/>
                <a:gd name="T13" fmla="*/ 92 h 102"/>
                <a:gd name="T14" fmla="*/ 152 w 152"/>
                <a:gd name="T15" fmla="*/ 86 h 102"/>
                <a:gd name="T16" fmla="*/ 76 w 152"/>
                <a:gd name="T17" fmla="*/ 70 h 102"/>
                <a:gd name="T18" fmla="*/ 54 w 152"/>
                <a:gd name="T19" fmla="*/ 62 h 102"/>
                <a:gd name="T20" fmla="*/ 44 w 152"/>
                <a:gd name="T21" fmla="*/ 52 h 102"/>
                <a:gd name="T22" fmla="*/ 50 w 152"/>
                <a:gd name="T23" fmla="*/ 34 h 102"/>
                <a:gd name="T24" fmla="*/ 38 w 152"/>
                <a:gd name="T2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59" name="Freeform 33"/>
            <p:cNvSpPr>
              <a:spLocks/>
            </p:cNvSpPr>
            <p:nvPr/>
          </p:nvSpPr>
          <p:spPr bwMode="invGray">
            <a:xfrm>
              <a:off x="664" y="2245"/>
              <a:ext cx="25" cy="15"/>
            </a:xfrm>
            <a:custGeom>
              <a:avLst/>
              <a:gdLst>
                <a:gd name="T0" fmla="*/ 34 w 34"/>
                <a:gd name="T1" fmla="*/ 0 h 20"/>
                <a:gd name="T2" fmla="*/ 24 w 34"/>
                <a:gd name="T3" fmla="*/ 20 h 20"/>
                <a:gd name="T4" fmla="*/ 4 w 34"/>
                <a:gd name="T5" fmla="*/ 18 h 20"/>
                <a:gd name="T6" fmla="*/ 4 w 34"/>
                <a:gd name="T7" fmla="*/ 6 h 20"/>
                <a:gd name="T8" fmla="*/ 34 w 34"/>
                <a:gd name="T9" fmla="*/ 0 h 20"/>
              </a:gdLst>
              <a:ahLst/>
              <a:cxnLst>
                <a:cxn ang="0">
                  <a:pos x="T0" y="T1"/>
                </a:cxn>
                <a:cxn ang="0">
                  <a:pos x="T2" y="T3"/>
                </a:cxn>
                <a:cxn ang="0">
                  <a:pos x="T4" y="T5"/>
                </a:cxn>
                <a:cxn ang="0">
                  <a:pos x="T6" y="T7"/>
                </a:cxn>
                <a:cxn ang="0">
                  <a:pos x="T8" y="T9"/>
                </a:cxn>
              </a:cxnLst>
              <a:rect l="0" t="0" r="r" b="b"/>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0" name="Freeform 34"/>
            <p:cNvSpPr>
              <a:spLocks/>
            </p:cNvSpPr>
            <p:nvPr/>
          </p:nvSpPr>
          <p:spPr bwMode="invGray">
            <a:xfrm>
              <a:off x="1421" y="2756"/>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1" name="Freeform 35"/>
            <p:cNvSpPr>
              <a:spLocks/>
            </p:cNvSpPr>
            <p:nvPr/>
          </p:nvSpPr>
          <p:spPr bwMode="invGray">
            <a:xfrm>
              <a:off x="1424" y="2781"/>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2" name="Freeform 36"/>
            <p:cNvSpPr>
              <a:spLocks/>
            </p:cNvSpPr>
            <p:nvPr/>
          </p:nvSpPr>
          <p:spPr bwMode="invGray">
            <a:xfrm>
              <a:off x="1628" y="2913"/>
              <a:ext cx="15"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3" name="Freeform 37"/>
            <p:cNvSpPr>
              <a:spLocks/>
            </p:cNvSpPr>
            <p:nvPr/>
          </p:nvSpPr>
          <p:spPr bwMode="invGray">
            <a:xfrm>
              <a:off x="1752" y="2429"/>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4" name="Freeform 38"/>
            <p:cNvSpPr>
              <a:spLocks/>
            </p:cNvSpPr>
            <p:nvPr/>
          </p:nvSpPr>
          <p:spPr bwMode="invGray">
            <a:xfrm>
              <a:off x="1652" y="2224"/>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5" name="Freeform 39"/>
            <p:cNvSpPr>
              <a:spLocks/>
            </p:cNvSpPr>
            <p:nvPr/>
          </p:nvSpPr>
          <p:spPr bwMode="invGray">
            <a:xfrm>
              <a:off x="1717" y="2045"/>
              <a:ext cx="39"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6" name="Freeform 40"/>
            <p:cNvSpPr>
              <a:spLocks/>
            </p:cNvSpPr>
            <p:nvPr/>
          </p:nvSpPr>
          <p:spPr bwMode="invGray">
            <a:xfrm>
              <a:off x="1780" y="215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7" name="Freeform 41"/>
            <p:cNvSpPr>
              <a:spLocks/>
            </p:cNvSpPr>
            <p:nvPr/>
          </p:nvSpPr>
          <p:spPr bwMode="invGray">
            <a:xfrm>
              <a:off x="1796" y="1951"/>
              <a:ext cx="696" cy="346"/>
            </a:xfrm>
            <a:custGeom>
              <a:avLst/>
              <a:gdLst>
                <a:gd name="T0" fmla="*/ 28 w 929"/>
                <a:gd name="T1" fmla="*/ 56 h 462"/>
                <a:gd name="T2" fmla="*/ 6 w 929"/>
                <a:gd name="T3" fmla="*/ 92 h 462"/>
                <a:gd name="T4" fmla="*/ 36 w 929"/>
                <a:gd name="T5" fmla="*/ 100 h 462"/>
                <a:gd name="T6" fmla="*/ 16 w 929"/>
                <a:gd name="T7" fmla="*/ 116 h 462"/>
                <a:gd name="T8" fmla="*/ 104 w 929"/>
                <a:gd name="T9" fmla="*/ 136 h 462"/>
                <a:gd name="T10" fmla="*/ 142 w 929"/>
                <a:gd name="T11" fmla="*/ 130 h 462"/>
                <a:gd name="T12" fmla="*/ 250 w 929"/>
                <a:gd name="T13" fmla="*/ 78 h 462"/>
                <a:gd name="T14" fmla="*/ 300 w 929"/>
                <a:gd name="T15" fmla="*/ 66 h 462"/>
                <a:gd name="T16" fmla="*/ 324 w 929"/>
                <a:gd name="T17" fmla="*/ 80 h 462"/>
                <a:gd name="T18" fmla="*/ 272 w 929"/>
                <a:gd name="T19" fmla="*/ 88 h 462"/>
                <a:gd name="T20" fmla="*/ 242 w 929"/>
                <a:gd name="T21" fmla="*/ 112 h 462"/>
                <a:gd name="T22" fmla="*/ 254 w 929"/>
                <a:gd name="T23" fmla="*/ 120 h 462"/>
                <a:gd name="T24" fmla="*/ 260 w 929"/>
                <a:gd name="T25" fmla="*/ 158 h 462"/>
                <a:gd name="T26" fmla="*/ 350 w 929"/>
                <a:gd name="T27" fmla="*/ 192 h 462"/>
                <a:gd name="T28" fmla="*/ 336 w 929"/>
                <a:gd name="T29" fmla="*/ 210 h 462"/>
                <a:gd name="T30" fmla="*/ 368 w 929"/>
                <a:gd name="T31" fmla="*/ 246 h 462"/>
                <a:gd name="T32" fmla="*/ 348 w 929"/>
                <a:gd name="T33" fmla="*/ 266 h 462"/>
                <a:gd name="T34" fmla="*/ 324 w 929"/>
                <a:gd name="T35" fmla="*/ 294 h 462"/>
                <a:gd name="T36" fmla="*/ 294 w 929"/>
                <a:gd name="T37" fmla="*/ 324 h 462"/>
                <a:gd name="T38" fmla="*/ 292 w 929"/>
                <a:gd name="T39" fmla="*/ 420 h 462"/>
                <a:gd name="T40" fmla="*/ 332 w 929"/>
                <a:gd name="T41" fmla="*/ 446 h 462"/>
                <a:gd name="T42" fmla="*/ 388 w 929"/>
                <a:gd name="T43" fmla="*/ 448 h 462"/>
                <a:gd name="T44" fmla="*/ 412 w 929"/>
                <a:gd name="T45" fmla="*/ 422 h 462"/>
                <a:gd name="T46" fmla="*/ 506 w 929"/>
                <a:gd name="T47" fmla="*/ 356 h 462"/>
                <a:gd name="T48" fmla="*/ 572 w 929"/>
                <a:gd name="T49" fmla="*/ 334 h 462"/>
                <a:gd name="T50" fmla="*/ 646 w 929"/>
                <a:gd name="T51" fmla="*/ 308 h 462"/>
                <a:gd name="T52" fmla="*/ 720 w 929"/>
                <a:gd name="T53" fmla="*/ 290 h 462"/>
                <a:gd name="T54" fmla="*/ 762 w 929"/>
                <a:gd name="T55" fmla="*/ 260 h 462"/>
                <a:gd name="T56" fmla="*/ 800 w 929"/>
                <a:gd name="T57" fmla="*/ 200 h 462"/>
                <a:gd name="T58" fmla="*/ 802 w 929"/>
                <a:gd name="T59" fmla="*/ 154 h 462"/>
                <a:gd name="T60" fmla="*/ 802 w 929"/>
                <a:gd name="T61" fmla="*/ 124 h 462"/>
                <a:gd name="T62" fmla="*/ 832 w 929"/>
                <a:gd name="T63" fmla="*/ 90 h 462"/>
                <a:gd name="T64" fmla="*/ 876 w 929"/>
                <a:gd name="T65" fmla="*/ 94 h 462"/>
                <a:gd name="T66" fmla="*/ 922 w 929"/>
                <a:gd name="T67" fmla="*/ 52 h 462"/>
                <a:gd name="T68" fmla="*/ 888 w 929"/>
                <a:gd name="T69" fmla="*/ 56 h 462"/>
                <a:gd name="T70" fmla="*/ 848 w 929"/>
                <a:gd name="T71" fmla="*/ 46 h 462"/>
                <a:gd name="T72" fmla="*/ 794 w 929"/>
                <a:gd name="T73" fmla="*/ 22 h 462"/>
                <a:gd name="T74" fmla="*/ 642 w 929"/>
                <a:gd name="T75" fmla="*/ 26 h 462"/>
                <a:gd name="T76" fmla="*/ 584 w 929"/>
                <a:gd name="T77" fmla="*/ 38 h 462"/>
                <a:gd name="T78" fmla="*/ 556 w 929"/>
                <a:gd name="T79" fmla="*/ 38 h 462"/>
                <a:gd name="T80" fmla="*/ 516 w 929"/>
                <a:gd name="T81" fmla="*/ 54 h 462"/>
                <a:gd name="T82" fmla="*/ 478 w 929"/>
                <a:gd name="T83" fmla="*/ 30 h 462"/>
                <a:gd name="T84" fmla="*/ 432 w 929"/>
                <a:gd name="T85" fmla="*/ 40 h 462"/>
                <a:gd name="T86" fmla="*/ 366 w 929"/>
                <a:gd name="T87" fmla="*/ 52 h 462"/>
                <a:gd name="T88" fmla="*/ 410 w 929"/>
                <a:gd name="T89" fmla="*/ 38 h 462"/>
                <a:gd name="T90" fmla="*/ 352 w 929"/>
                <a:gd name="T91" fmla="*/ 8 h 462"/>
                <a:gd name="T92" fmla="*/ 334 w 929"/>
                <a:gd name="T93" fmla="*/ 2 h 462"/>
                <a:gd name="T94" fmla="*/ 314 w 929"/>
                <a:gd name="T95" fmla="*/ 8 h 462"/>
                <a:gd name="T96" fmla="*/ 240 w 929"/>
                <a:gd name="T97" fmla="*/ 16 h 462"/>
                <a:gd name="T98" fmla="*/ 160 w 929"/>
                <a:gd name="T99" fmla="*/ 28 h 462"/>
                <a:gd name="T100" fmla="*/ 108 w 929"/>
                <a:gd name="T101" fmla="*/ 26 h 462"/>
                <a:gd name="T102" fmla="*/ 114 w 929"/>
                <a:gd name="T103" fmla="*/ 68 h 462"/>
                <a:gd name="T104" fmla="*/ 104 w 929"/>
                <a:gd name="T105" fmla="*/ 52 h 462"/>
                <a:gd name="T106" fmla="*/ 60 w 929"/>
                <a:gd name="T107" fmla="*/ 4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8" name="Freeform 42"/>
            <p:cNvSpPr>
              <a:spLocks/>
            </p:cNvSpPr>
            <p:nvPr/>
          </p:nvSpPr>
          <p:spPr bwMode="invGray">
            <a:xfrm>
              <a:off x="2009" y="2135"/>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69" name="Freeform 43"/>
            <p:cNvSpPr>
              <a:spLocks/>
            </p:cNvSpPr>
            <p:nvPr/>
          </p:nvSpPr>
          <p:spPr bwMode="invGray">
            <a:xfrm>
              <a:off x="2292" y="2201"/>
              <a:ext cx="128" cy="54"/>
            </a:xfrm>
            <a:custGeom>
              <a:avLst/>
              <a:gdLst>
                <a:gd name="T0" fmla="*/ 102 w 172"/>
                <a:gd name="T1" fmla="*/ 8 h 72"/>
                <a:gd name="T2" fmla="*/ 66 w 172"/>
                <a:gd name="T3" fmla="*/ 4 h 72"/>
                <a:gd name="T4" fmla="*/ 54 w 172"/>
                <a:gd name="T5" fmla="*/ 0 h 72"/>
                <a:gd name="T6" fmla="*/ 0 w 172"/>
                <a:gd name="T7" fmla="*/ 28 h 72"/>
                <a:gd name="T8" fmla="*/ 28 w 172"/>
                <a:gd name="T9" fmla="*/ 40 h 72"/>
                <a:gd name="T10" fmla="*/ 42 w 172"/>
                <a:gd name="T11" fmla="*/ 60 h 72"/>
                <a:gd name="T12" fmla="*/ 66 w 172"/>
                <a:gd name="T13" fmla="*/ 68 h 72"/>
                <a:gd name="T14" fmla="*/ 78 w 172"/>
                <a:gd name="T15" fmla="*/ 72 h 72"/>
                <a:gd name="T16" fmla="*/ 130 w 172"/>
                <a:gd name="T17" fmla="*/ 60 h 72"/>
                <a:gd name="T18" fmla="*/ 172 w 172"/>
                <a:gd name="T19" fmla="*/ 44 h 72"/>
                <a:gd name="T20" fmla="*/ 148 w 172"/>
                <a:gd name="T21" fmla="*/ 18 h 72"/>
                <a:gd name="T22" fmla="*/ 136 w 172"/>
                <a:gd name="T23" fmla="*/ 4 h 72"/>
                <a:gd name="T24" fmla="*/ 102 w 172"/>
                <a:gd name="T25"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0" name="Freeform 44"/>
            <p:cNvSpPr>
              <a:spLocks/>
            </p:cNvSpPr>
            <p:nvPr/>
          </p:nvSpPr>
          <p:spPr bwMode="invGray">
            <a:xfrm>
              <a:off x="2393" y="2038"/>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1" name="Freeform 45"/>
            <p:cNvSpPr>
              <a:spLocks/>
            </p:cNvSpPr>
            <p:nvPr/>
          </p:nvSpPr>
          <p:spPr bwMode="invGray">
            <a:xfrm>
              <a:off x="2662" y="2006"/>
              <a:ext cx="155" cy="63"/>
            </a:xfrm>
            <a:custGeom>
              <a:avLst/>
              <a:gdLst>
                <a:gd name="T0" fmla="*/ 191 w 206"/>
                <a:gd name="T1" fmla="*/ 7 h 85"/>
                <a:gd name="T2" fmla="*/ 103 w 206"/>
                <a:gd name="T3" fmla="*/ 9 h 85"/>
                <a:gd name="T4" fmla="*/ 109 w 206"/>
                <a:gd name="T5" fmla="*/ 25 h 85"/>
                <a:gd name="T6" fmla="*/ 107 w 206"/>
                <a:gd name="T7" fmla="*/ 33 h 85"/>
                <a:gd name="T8" fmla="*/ 89 w 206"/>
                <a:gd name="T9" fmla="*/ 27 h 85"/>
                <a:gd name="T10" fmla="*/ 77 w 206"/>
                <a:gd name="T11" fmla="*/ 19 h 85"/>
                <a:gd name="T12" fmla="*/ 23 w 206"/>
                <a:gd name="T13" fmla="*/ 27 h 85"/>
                <a:gd name="T14" fmla="*/ 31 w 206"/>
                <a:gd name="T15" fmla="*/ 49 h 85"/>
                <a:gd name="T16" fmla="*/ 55 w 206"/>
                <a:gd name="T17" fmla="*/ 53 h 85"/>
                <a:gd name="T18" fmla="*/ 75 w 206"/>
                <a:gd name="T19" fmla="*/ 73 h 85"/>
                <a:gd name="T20" fmla="*/ 89 w 206"/>
                <a:gd name="T21" fmla="*/ 85 h 85"/>
                <a:gd name="T22" fmla="*/ 109 w 206"/>
                <a:gd name="T23" fmla="*/ 67 h 85"/>
                <a:gd name="T24" fmla="*/ 121 w 206"/>
                <a:gd name="T25" fmla="*/ 59 h 85"/>
                <a:gd name="T26" fmla="*/ 127 w 206"/>
                <a:gd name="T27" fmla="*/ 47 h 85"/>
                <a:gd name="T28" fmla="*/ 167 w 206"/>
                <a:gd name="T29" fmla="*/ 35 h 85"/>
                <a:gd name="T30" fmla="*/ 187 w 206"/>
                <a:gd name="T31" fmla="*/ 31 h 85"/>
                <a:gd name="T32" fmla="*/ 199 w 206"/>
                <a:gd name="T33" fmla="*/ 27 h 85"/>
                <a:gd name="T34" fmla="*/ 191 w 206"/>
                <a:gd name="T35" fmla="*/ 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2" name="Freeform 46"/>
            <p:cNvSpPr>
              <a:spLocks/>
            </p:cNvSpPr>
            <p:nvPr/>
          </p:nvSpPr>
          <p:spPr bwMode="invGray">
            <a:xfrm>
              <a:off x="2759" y="2039"/>
              <a:ext cx="48" cy="21"/>
            </a:xfrm>
            <a:custGeom>
              <a:avLst/>
              <a:gdLst>
                <a:gd name="T0" fmla="*/ 36 w 64"/>
                <a:gd name="T1" fmla="*/ 6 h 28"/>
                <a:gd name="T2" fmla="*/ 8 w 64"/>
                <a:gd name="T3" fmla="*/ 4 h 28"/>
                <a:gd name="T4" fmla="*/ 24 w 64"/>
                <a:gd name="T5" fmla="*/ 28 h 28"/>
                <a:gd name="T6" fmla="*/ 54 w 64"/>
                <a:gd name="T7" fmla="*/ 14 h 28"/>
                <a:gd name="T8" fmla="*/ 36 w 64"/>
                <a:gd name="T9" fmla="*/ 6 h 28"/>
              </a:gdLst>
              <a:ahLst/>
              <a:cxnLst>
                <a:cxn ang="0">
                  <a:pos x="T0" y="T1"/>
                </a:cxn>
                <a:cxn ang="0">
                  <a:pos x="T2" y="T3"/>
                </a:cxn>
                <a:cxn ang="0">
                  <a:pos x="T4" y="T5"/>
                </a:cxn>
                <a:cxn ang="0">
                  <a:pos x="T6" y="T7"/>
                </a:cxn>
                <a:cxn ang="0">
                  <a:pos x="T8" y="T9"/>
                </a:cxn>
              </a:cxnLst>
              <a:rect l="0" t="0" r="r" b="b"/>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3" name="Freeform 47"/>
            <p:cNvSpPr>
              <a:spLocks/>
            </p:cNvSpPr>
            <p:nvPr/>
          </p:nvSpPr>
          <p:spPr bwMode="invGray">
            <a:xfrm>
              <a:off x="2467" y="2311"/>
              <a:ext cx="109" cy="132"/>
            </a:xfrm>
            <a:custGeom>
              <a:avLst/>
              <a:gdLst>
                <a:gd name="T0" fmla="*/ 24 w 146"/>
                <a:gd name="T1" fmla="*/ 19 h 176"/>
                <a:gd name="T2" fmla="*/ 0 w 146"/>
                <a:gd name="T3" fmla="*/ 25 h 176"/>
                <a:gd name="T4" fmla="*/ 14 w 146"/>
                <a:gd name="T5" fmla="*/ 43 h 176"/>
                <a:gd name="T6" fmla="*/ 34 w 146"/>
                <a:gd name="T7" fmla="*/ 87 h 176"/>
                <a:gd name="T8" fmla="*/ 52 w 146"/>
                <a:gd name="T9" fmla="*/ 91 h 176"/>
                <a:gd name="T10" fmla="*/ 50 w 146"/>
                <a:gd name="T11" fmla="*/ 107 h 176"/>
                <a:gd name="T12" fmla="*/ 28 w 146"/>
                <a:gd name="T13" fmla="*/ 113 h 176"/>
                <a:gd name="T14" fmla="*/ 16 w 146"/>
                <a:gd name="T15" fmla="*/ 131 h 176"/>
                <a:gd name="T16" fmla="*/ 18 w 146"/>
                <a:gd name="T17" fmla="*/ 137 h 176"/>
                <a:gd name="T18" fmla="*/ 30 w 146"/>
                <a:gd name="T19" fmla="*/ 141 h 176"/>
                <a:gd name="T20" fmla="*/ 18 w 146"/>
                <a:gd name="T21" fmla="*/ 169 h 176"/>
                <a:gd name="T22" fmla="*/ 20 w 146"/>
                <a:gd name="T23" fmla="*/ 175 h 176"/>
                <a:gd name="T24" fmla="*/ 34 w 146"/>
                <a:gd name="T25" fmla="*/ 171 h 176"/>
                <a:gd name="T26" fmla="*/ 58 w 146"/>
                <a:gd name="T27" fmla="*/ 169 h 176"/>
                <a:gd name="T28" fmla="*/ 92 w 146"/>
                <a:gd name="T29" fmla="*/ 171 h 176"/>
                <a:gd name="T30" fmla="*/ 110 w 146"/>
                <a:gd name="T31" fmla="*/ 169 h 176"/>
                <a:gd name="T32" fmla="*/ 122 w 146"/>
                <a:gd name="T33" fmla="*/ 165 h 176"/>
                <a:gd name="T34" fmla="*/ 128 w 146"/>
                <a:gd name="T35" fmla="*/ 141 h 176"/>
                <a:gd name="T36" fmla="*/ 146 w 146"/>
                <a:gd name="T37" fmla="*/ 133 h 176"/>
                <a:gd name="T38" fmla="*/ 110 w 146"/>
                <a:gd name="T39" fmla="*/ 109 h 176"/>
                <a:gd name="T40" fmla="*/ 88 w 146"/>
                <a:gd name="T41" fmla="*/ 83 h 176"/>
                <a:gd name="T42" fmla="*/ 82 w 146"/>
                <a:gd name="T43" fmla="*/ 69 h 176"/>
                <a:gd name="T44" fmla="*/ 64 w 146"/>
                <a:gd name="T45" fmla="*/ 61 h 176"/>
                <a:gd name="T46" fmla="*/ 86 w 146"/>
                <a:gd name="T47" fmla="*/ 45 h 176"/>
                <a:gd name="T48" fmla="*/ 64 w 146"/>
                <a:gd name="T49" fmla="*/ 31 h 176"/>
                <a:gd name="T50" fmla="*/ 70 w 146"/>
                <a:gd name="T51" fmla="*/ 13 h 176"/>
                <a:gd name="T52" fmla="*/ 46 w 146"/>
                <a:gd name="T53" fmla="*/ 1 h 176"/>
                <a:gd name="T54" fmla="*/ 30 w 146"/>
                <a:gd name="T55" fmla="*/ 9 h 176"/>
                <a:gd name="T56" fmla="*/ 24 w 146"/>
                <a:gd name="T57" fmla="*/ 1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4" name="Freeform 48"/>
            <p:cNvSpPr>
              <a:spLocks/>
            </p:cNvSpPr>
            <p:nvPr/>
          </p:nvSpPr>
          <p:spPr bwMode="invGray">
            <a:xfrm>
              <a:off x="2413" y="2359"/>
              <a:ext cx="69" cy="68"/>
            </a:xfrm>
            <a:custGeom>
              <a:avLst/>
              <a:gdLst>
                <a:gd name="T0" fmla="*/ 58 w 92"/>
                <a:gd name="T1" fmla="*/ 6 h 92"/>
                <a:gd name="T2" fmla="*/ 82 w 92"/>
                <a:gd name="T3" fmla="*/ 8 h 92"/>
                <a:gd name="T4" fmla="*/ 92 w 92"/>
                <a:gd name="T5" fmla="*/ 26 h 92"/>
                <a:gd name="T6" fmla="*/ 78 w 92"/>
                <a:gd name="T7" fmla="*/ 48 h 92"/>
                <a:gd name="T8" fmla="*/ 46 w 92"/>
                <a:gd name="T9" fmla="*/ 76 h 92"/>
                <a:gd name="T10" fmla="*/ 18 w 92"/>
                <a:gd name="T11" fmla="*/ 92 h 92"/>
                <a:gd name="T12" fmla="*/ 8 w 92"/>
                <a:gd name="T13" fmla="*/ 72 h 92"/>
                <a:gd name="T14" fmla="*/ 20 w 92"/>
                <a:gd name="T15" fmla="*/ 64 h 92"/>
                <a:gd name="T16" fmla="*/ 14 w 92"/>
                <a:gd name="T17" fmla="*/ 46 h 92"/>
                <a:gd name="T18" fmla="*/ 40 w 92"/>
                <a:gd name="T19" fmla="*/ 28 h 92"/>
                <a:gd name="T20" fmla="*/ 58 w 92"/>
                <a:gd name="T2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5" name="Freeform 49"/>
            <p:cNvSpPr>
              <a:spLocks/>
            </p:cNvSpPr>
            <p:nvPr/>
          </p:nvSpPr>
          <p:spPr bwMode="invGray">
            <a:xfrm>
              <a:off x="4099" y="3502"/>
              <a:ext cx="474" cy="495"/>
            </a:xfrm>
            <a:custGeom>
              <a:avLst/>
              <a:gdLst>
                <a:gd name="T0" fmla="*/ 212 w 633"/>
                <a:gd name="T1" fmla="*/ 11 h 660"/>
                <a:gd name="T2" fmla="*/ 176 w 633"/>
                <a:gd name="T3" fmla="*/ 19 h 660"/>
                <a:gd name="T4" fmla="*/ 144 w 633"/>
                <a:gd name="T5" fmla="*/ 51 h 660"/>
                <a:gd name="T6" fmla="*/ 104 w 633"/>
                <a:gd name="T7" fmla="*/ 59 h 660"/>
                <a:gd name="T8" fmla="*/ 84 w 633"/>
                <a:gd name="T9" fmla="*/ 75 h 660"/>
                <a:gd name="T10" fmla="*/ 68 w 633"/>
                <a:gd name="T11" fmla="*/ 115 h 660"/>
                <a:gd name="T12" fmla="*/ 36 w 633"/>
                <a:gd name="T13" fmla="*/ 167 h 660"/>
                <a:gd name="T14" fmla="*/ 0 w 633"/>
                <a:gd name="T15" fmla="*/ 179 h 660"/>
                <a:gd name="T16" fmla="*/ 72 w 633"/>
                <a:gd name="T17" fmla="*/ 323 h 660"/>
                <a:gd name="T18" fmla="*/ 120 w 633"/>
                <a:gd name="T19" fmla="*/ 427 h 660"/>
                <a:gd name="T20" fmla="*/ 144 w 633"/>
                <a:gd name="T21" fmla="*/ 443 h 660"/>
                <a:gd name="T22" fmla="*/ 168 w 633"/>
                <a:gd name="T23" fmla="*/ 451 h 660"/>
                <a:gd name="T24" fmla="*/ 228 w 633"/>
                <a:gd name="T25" fmla="*/ 431 h 660"/>
                <a:gd name="T26" fmla="*/ 252 w 633"/>
                <a:gd name="T27" fmla="*/ 423 h 660"/>
                <a:gd name="T28" fmla="*/ 300 w 633"/>
                <a:gd name="T29" fmla="*/ 451 h 660"/>
                <a:gd name="T30" fmla="*/ 324 w 633"/>
                <a:gd name="T31" fmla="*/ 527 h 660"/>
                <a:gd name="T32" fmla="*/ 336 w 633"/>
                <a:gd name="T33" fmla="*/ 523 h 660"/>
                <a:gd name="T34" fmla="*/ 344 w 633"/>
                <a:gd name="T35" fmla="*/ 511 h 660"/>
                <a:gd name="T36" fmla="*/ 368 w 633"/>
                <a:gd name="T37" fmla="*/ 547 h 660"/>
                <a:gd name="T38" fmla="*/ 404 w 633"/>
                <a:gd name="T39" fmla="*/ 571 h 660"/>
                <a:gd name="T40" fmla="*/ 436 w 633"/>
                <a:gd name="T41" fmla="*/ 603 h 660"/>
                <a:gd name="T42" fmla="*/ 444 w 633"/>
                <a:gd name="T43" fmla="*/ 615 h 660"/>
                <a:gd name="T44" fmla="*/ 456 w 633"/>
                <a:gd name="T45" fmla="*/ 623 h 660"/>
                <a:gd name="T46" fmla="*/ 484 w 633"/>
                <a:gd name="T47" fmla="*/ 655 h 660"/>
                <a:gd name="T48" fmla="*/ 492 w 633"/>
                <a:gd name="T49" fmla="*/ 631 h 660"/>
                <a:gd name="T50" fmla="*/ 540 w 633"/>
                <a:gd name="T51" fmla="*/ 659 h 660"/>
                <a:gd name="T52" fmla="*/ 588 w 633"/>
                <a:gd name="T53" fmla="*/ 655 h 660"/>
                <a:gd name="T54" fmla="*/ 616 w 633"/>
                <a:gd name="T55" fmla="*/ 531 h 660"/>
                <a:gd name="T56" fmla="*/ 632 w 633"/>
                <a:gd name="T57" fmla="*/ 463 h 660"/>
                <a:gd name="T58" fmla="*/ 620 w 633"/>
                <a:gd name="T59" fmla="*/ 367 h 660"/>
                <a:gd name="T60" fmla="*/ 536 w 633"/>
                <a:gd name="T61" fmla="*/ 271 h 660"/>
                <a:gd name="T62" fmla="*/ 528 w 633"/>
                <a:gd name="T63" fmla="*/ 235 h 660"/>
                <a:gd name="T64" fmla="*/ 460 w 633"/>
                <a:gd name="T65" fmla="*/ 179 h 660"/>
                <a:gd name="T66" fmla="*/ 472 w 633"/>
                <a:gd name="T67" fmla="*/ 155 h 660"/>
                <a:gd name="T68" fmla="*/ 456 w 633"/>
                <a:gd name="T69" fmla="*/ 131 h 660"/>
                <a:gd name="T70" fmla="*/ 416 w 633"/>
                <a:gd name="T71" fmla="*/ 79 h 660"/>
                <a:gd name="T72" fmla="*/ 392 w 633"/>
                <a:gd name="T73" fmla="*/ 31 h 660"/>
                <a:gd name="T74" fmla="*/ 388 w 633"/>
                <a:gd name="T75" fmla="*/ 19 h 660"/>
                <a:gd name="T76" fmla="*/ 364 w 633"/>
                <a:gd name="T77" fmla="*/ 151 h 660"/>
                <a:gd name="T78" fmla="*/ 324 w 633"/>
                <a:gd name="T79" fmla="*/ 115 h 660"/>
                <a:gd name="T80" fmla="*/ 292 w 633"/>
                <a:gd name="T81" fmla="*/ 111 h 660"/>
                <a:gd name="T82" fmla="*/ 272 w 633"/>
                <a:gd name="T83" fmla="*/ 87 h 660"/>
                <a:gd name="T84" fmla="*/ 264 w 633"/>
                <a:gd name="T85" fmla="*/ 63 h 660"/>
                <a:gd name="T86" fmla="*/ 276 w 633"/>
                <a:gd name="T87" fmla="*/ 55 h 660"/>
                <a:gd name="T88" fmla="*/ 240 w 633"/>
                <a:gd name="T89" fmla="*/ 19 h 660"/>
                <a:gd name="T90" fmla="*/ 216 w 633"/>
                <a:gd name="T91" fmla="*/ 11 h 660"/>
                <a:gd name="T92" fmla="*/ 204 w 633"/>
                <a:gd name="T93" fmla="*/ 7 h 660"/>
                <a:gd name="T94" fmla="*/ 212 w 633"/>
                <a:gd name="T95" fmla="*/ 11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6" name="Freeform 50"/>
            <p:cNvSpPr>
              <a:spLocks/>
            </p:cNvSpPr>
            <p:nvPr/>
          </p:nvSpPr>
          <p:spPr bwMode="invGray">
            <a:xfrm>
              <a:off x="4246" y="3241"/>
              <a:ext cx="319" cy="210"/>
            </a:xfrm>
            <a:custGeom>
              <a:avLst/>
              <a:gdLst>
                <a:gd name="T0" fmla="*/ 84 w 426"/>
                <a:gd name="T1" fmla="*/ 60 h 280"/>
                <a:gd name="T2" fmla="*/ 68 w 426"/>
                <a:gd name="T3" fmla="*/ 36 h 280"/>
                <a:gd name="T4" fmla="*/ 64 w 426"/>
                <a:gd name="T5" fmla="*/ 16 h 280"/>
                <a:gd name="T6" fmla="*/ 52 w 426"/>
                <a:gd name="T7" fmla="*/ 12 h 280"/>
                <a:gd name="T8" fmla="*/ 16 w 426"/>
                <a:gd name="T9" fmla="*/ 16 h 280"/>
                <a:gd name="T10" fmla="*/ 44 w 426"/>
                <a:gd name="T11" fmla="*/ 40 h 280"/>
                <a:gd name="T12" fmla="*/ 48 w 426"/>
                <a:gd name="T13" fmla="*/ 52 h 280"/>
                <a:gd name="T14" fmla="*/ 24 w 426"/>
                <a:gd name="T15" fmla="*/ 68 h 280"/>
                <a:gd name="T16" fmla="*/ 88 w 426"/>
                <a:gd name="T17" fmla="*/ 92 h 280"/>
                <a:gd name="T18" fmla="*/ 124 w 426"/>
                <a:gd name="T19" fmla="*/ 112 h 280"/>
                <a:gd name="T20" fmla="*/ 128 w 426"/>
                <a:gd name="T21" fmla="*/ 124 h 280"/>
                <a:gd name="T22" fmla="*/ 140 w 426"/>
                <a:gd name="T23" fmla="*/ 132 h 280"/>
                <a:gd name="T24" fmla="*/ 148 w 426"/>
                <a:gd name="T25" fmla="*/ 156 h 280"/>
                <a:gd name="T26" fmla="*/ 132 w 426"/>
                <a:gd name="T27" fmla="*/ 196 h 280"/>
                <a:gd name="T28" fmla="*/ 180 w 426"/>
                <a:gd name="T29" fmla="*/ 188 h 280"/>
                <a:gd name="T30" fmla="*/ 192 w 426"/>
                <a:gd name="T31" fmla="*/ 216 h 280"/>
                <a:gd name="T32" fmla="*/ 216 w 426"/>
                <a:gd name="T33" fmla="*/ 224 h 280"/>
                <a:gd name="T34" fmla="*/ 228 w 426"/>
                <a:gd name="T35" fmla="*/ 228 h 280"/>
                <a:gd name="T36" fmla="*/ 252 w 426"/>
                <a:gd name="T37" fmla="*/ 224 h 280"/>
                <a:gd name="T38" fmla="*/ 276 w 426"/>
                <a:gd name="T39" fmla="*/ 196 h 280"/>
                <a:gd name="T40" fmla="*/ 336 w 426"/>
                <a:gd name="T41" fmla="*/ 252 h 280"/>
                <a:gd name="T42" fmla="*/ 364 w 426"/>
                <a:gd name="T43" fmla="*/ 280 h 280"/>
                <a:gd name="T44" fmla="*/ 360 w 426"/>
                <a:gd name="T45" fmla="*/ 224 h 280"/>
                <a:gd name="T46" fmla="*/ 336 w 426"/>
                <a:gd name="T47" fmla="*/ 200 h 280"/>
                <a:gd name="T48" fmla="*/ 372 w 426"/>
                <a:gd name="T49" fmla="*/ 168 h 280"/>
                <a:gd name="T50" fmla="*/ 408 w 426"/>
                <a:gd name="T51" fmla="*/ 156 h 280"/>
                <a:gd name="T52" fmla="*/ 420 w 426"/>
                <a:gd name="T53" fmla="*/ 152 h 280"/>
                <a:gd name="T54" fmla="*/ 424 w 426"/>
                <a:gd name="T55" fmla="*/ 140 h 280"/>
                <a:gd name="T56" fmla="*/ 356 w 426"/>
                <a:gd name="T57" fmla="*/ 148 h 280"/>
                <a:gd name="T58" fmla="*/ 304 w 426"/>
                <a:gd name="T59" fmla="*/ 140 h 280"/>
                <a:gd name="T60" fmla="*/ 300 w 426"/>
                <a:gd name="T61" fmla="*/ 128 h 280"/>
                <a:gd name="T62" fmla="*/ 292 w 426"/>
                <a:gd name="T63" fmla="*/ 116 h 280"/>
                <a:gd name="T64" fmla="*/ 220 w 426"/>
                <a:gd name="T65" fmla="*/ 80 h 280"/>
                <a:gd name="T66" fmla="*/ 160 w 426"/>
                <a:gd name="T67" fmla="*/ 60 h 280"/>
                <a:gd name="T68" fmla="*/ 136 w 426"/>
                <a:gd name="T69" fmla="*/ 52 h 280"/>
                <a:gd name="T70" fmla="*/ 80 w 426"/>
                <a:gd name="T71" fmla="*/ 52 h 280"/>
                <a:gd name="T72" fmla="*/ 68 w 426"/>
                <a:gd name="T73" fmla="*/ 32 h 280"/>
                <a:gd name="T74" fmla="*/ 68 w 426"/>
                <a:gd name="T7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algn="ctr" rotWithShape="0">
                      <a:srgbClr val="FEFEFE">
                        <a:gamma/>
                        <a:shade val="60000"/>
                        <a:invGamma/>
                        <a:alpha val="50000"/>
                      </a:srgbClr>
                    </a:outerShdw>
                  </a:effectLst>
                </a14:hiddenEffects>
              </a:ext>
            </a:extLst>
          </p:spPr>
          <p:txBody>
            <a:bodyPr/>
            <a:lstStyle/>
            <a:p>
              <a:endParaRPr lang="zh-CN" altLang="en-US">
                <a:solidFill>
                  <a:prstClr val="black"/>
                </a:solidFill>
                <a:latin typeface="Calibri"/>
              </a:endParaRPr>
            </a:p>
          </p:txBody>
        </p:sp>
        <p:sp>
          <p:nvSpPr>
            <p:cNvPr id="177" name="Freeform 51"/>
            <p:cNvSpPr>
              <a:spLocks/>
            </p:cNvSpPr>
            <p:nvPr/>
          </p:nvSpPr>
          <p:spPr bwMode="invGray">
            <a:xfrm>
              <a:off x="4255" y="3243"/>
              <a:ext cx="311" cy="211"/>
            </a:xfrm>
            <a:custGeom>
              <a:avLst/>
              <a:gdLst>
                <a:gd name="T0" fmla="*/ 0 w 416"/>
                <a:gd name="T1" fmla="*/ 1 h 282"/>
                <a:gd name="T2" fmla="*/ 20 w 416"/>
                <a:gd name="T3" fmla="*/ 37 h 282"/>
                <a:gd name="T4" fmla="*/ 28 w 416"/>
                <a:gd name="T5" fmla="*/ 49 h 282"/>
                <a:gd name="T6" fmla="*/ 84 w 416"/>
                <a:gd name="T7" fmla="*/ 89 h 282"/>
                <a:gd name="T8" fmla="*/ 120 w 416"/>
                <a:gd name="T9" fmla="*/ 113 h 282"/>
                <a:gd name="T10" fmla="*/ 132 w 416"/>
                <a:gd name="T11" fmla="*/ 121 h 282"/>
                <a:gd name="T12" fmla="*/ 136 w 416"/>
                <a:gd name="T13" fmla="*/ 169 h 282"/>
                <a:gd name="T14" fmla="*/ 116 w 416"/>
                <a:gd name="T15" fmla="*/ 201 h 282"/>
                <a:gd name="T16" fmla="*/ 136 w 416"/>
                <a:gd name="T17" fmla="*/ 197 h 282"/>
                <a:gd name="T18" fmla="*/ 148 w 416"/>
                <a:gd name="T19" fmla="*/ 189 h 282"/>
                <a:gd name="T20" fmla="*/ 160 w 416"/>
                <a:gd name="T21" fmla="*/ 201 h 282"/>
                <a:gd name="T22" fmla="*/ 184 w 416"/>
                <a:gd name="T23" fmla="*/ 217 h 282"/>
                <a:gd name="T24" fmla="*/ 208 w 416"/>
                <a:gd name="T25" fmla="*/ 233 h 282"/>
                <a:gd name="T26" fmla="*/ 240 w 416"/>
                <a:gd name="T27" fmla="*/ 221 h 282"/>
                <a:gd name="T28" fmla="*/ 248 w 416"/>
                <a:gd name="T29" fmla="*/ 197 h 282"/>
                <a:gd name="T30" fmla="*/ 268 w 416"/>
                <a:gd name="T31" fmla="*/ 201 h 282"/>
                <a:gd name="T32" fmla="*/ 292 w 416"/>
                <a:gd name="T33" fmla="*/ 209 h 282"/>
                <a:gd name="T34" fmla="*/ 340 w 416"/>
                <a:gd name="T35" fmla="*/ 281 h 282"/>
                <a:gd name="T36" fmla="*/ 356 w 416"/>
                <a:gd name="T37" fmla="*/ 277 h 282"/>
                <a:gd name="T38" fmla="*/ 352 w 416"/>
                <a:gd name="T39" fmla="*/ 253 h 282"/>
                <a:gd name="T40" fmla="*/ 316 w 416"/>
                <a:gd name="T41" fmla="*/ 197 h 282"/>
                <a:gd name="T42" fmla="*/ 360 w 416"/>
                <a:gd name="T43" fmla="*/ 173 h 282"/>
                <a:gd name="T44" fmla="*/ 408 w 416"/>
                <a:gd name="T45" fmla="*/ 145 h 282"/>
                <a:gd name="T46" fmla="*/ 409 w 416"/>
                <a:gd name="T47" fmla="*/ 120 h 282"/>
                <a:gd name="T48" fmla="*/ 367 w 416"/>
                <a:gd name="T49" fmla="*/ 138 h 282"/>
                <a:gd name="T50" fmla="*/ 308 w 416"/>
                <a:gd name="T51" fmla="*/ 137 h 282"/>
                <a:gd name="T52" fmla="*/ 264 w 416"/>
                <a:gd name="T53" fmla="*/ 97 h 282"/>
                <a:gd name="T54" fmla="*/ 180 w 416"/>
                <a:gd name="T55" fmla="*/ 61 h 282"/>
                <a:gd name="T56" fmla="*/ 132 w 416"/>
                <a:gd name="T57" fmla="*/ 33 h 282"/>
                <a:gd name="T58" fmla="*/ 92 w 416"/>
                <a:gd name="T59" fmla="*/ 41 h 282"/>
                <a:gd name="T60" fmla="*/ 76 w 416"/>
                <a:gd name="T61" fmla="*/ 57 h 282"/>
                <a:gd name="T62" fmla="*/ 56 w 416"/>
                <a:gd name="T63" fmla="*/ 17 h 282"/>
                <a:gd name="T64" fmla="*/ 0 w 416"/>
                <a:gd name="T6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8" name="Freeform 52"/>
            <p:cNvSpPr>
              <a:spLocks/>
            </p:cNvSpPr>
            <p:nvPr/>
          </p:nvSpPr>
          <p:spPr bwMode="invGray">
            <a:xfrm>
              <a:off x="4485" y="4013"/>
              <a:ext cx="45" cy="58"/>
            </a:xfrm>
            <a:custGeom>
              <a:avLst/>
              <a:gdLst>
                <a:gd name="T0" fmla="*/ 32 w 60"/>
                <a:gd name="T1" fmla="*/ 18 h 78"/>
                <a:gd name="T2" fmla="*/ 0 w 60"/>
                <a:gd name="T3" fmla="*/ 18 h 78"/>
                <a:gd name="T4" fmla="*/ 20 w 60"/>
                <a:gd name="T5" fmla="*/ 42 h 78"/>
                <a:gd name="T6" fmla="*/ 28 w 60"/>
                <a:gd name="T7" fmla="*/ 66 h 78"/>
                <a:gd name="T8" fmla="*/ 32 w 60"/>
                <a:gd name="T9" fmla="*/ 78 h 78"/>
                <a:gd name="T10" fmla="*/ 60 w 60"/>
                <a:gd name="T11" fmla="*/ 50 h 78"/>
                <a:gd name="T12" fmla="*/ 32 w 60"/>
                <a:gd name="T13" fmla="*/ 18 h 78"/>
              </a:gdLst>
              <a:ahLst/>
              <a:cxnLst>
                <a:cxn ang="0">
                  <a:pos x="T0" y="T1"/>
                </a:cxn>
                <a:cxn ang="0">
                  <a:pos x="T2" y="T3"/>
                </a:cxn>
                <a:cxn ang="0">
                  <a:pos x="T4" y="T5"/>
                </a:cxn>
                <a:cxn ang="0">
                  <a:pos x="T6" y="T7"/>
                </a:cxn>
                <a:cxn ang="0">
                  <a:pos x="T8" y="T9"/>
                </a:cxn>
                <a:cxn ang="0">
                  <a:pos x="T10" y="T11"/>
                </a:cxn>
                <a:cxn ang="0">
                  <a:pos x="T12" y="T13"/>
                </a:cxn>
              </a:cxnLst>
              <a:rect l="0" t="0" r="r" b="b"/>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79" name="Freeform 53"/>
            <p:cNvSpPr>
              <a:spLocks/>
            </p:cNvSpPr>
            <p:nvPr/>
          </p:nvSpPr>
          <p:spPr bwMode="invGray">
            <a:xfrm>
              <a:off x="4621" y="3923"/>
              <a:ext cx="164" cy="85"/>
            </a:xfrm>
            <a:custGeom>
              <a:avLst/>
              <a:gdLst>
                <a:gd name="T0" fmla="*/ 47 w 219"/>
                <a:gd name="T1" fmla="*/ 73 h 113"/>
                <a:gd name="T2" fmla="*/ 39 w 219"/>
                <a:gd name="T3" fmla="*/ 61 h 113"/>
                <a:gd name="T4" fmla="*/ 15 w 219"/>
                <a:gd name="T5" fmla="*/ 69 h 113"/>
                <a:gd name="T6" fmla="*/ 39 w 219"/>
                <a:gd name="T7" fmla="*/ 113 h 113"/>
                <a:gd name="T8" fmla="*/ 123 w 219"/>
                <a:gd name="T9" fmla="*/ 89 h 113"/>
                <a:gd name="T10" fmla="*/ 147 w 219"/>
                <a:gd name="T11" fmla="*/ 73 h 113"/>
                <a:gd name="T12" fmla="*/ 171 w 219"/>
                <a:gd name="T13" fmla="*/ 65 h 113"/>
                <a:gd name="T14" fmla="*/ 219 w 219"/>
                <a:gd name="T15" fmla="*/ 19 h 113"/>
                <a:gd name="T16" fmla="*/ 210 w 219"/>
                <a:gd name="T17" fmla="*/ 0 h 113"/>
                <a:gd name="T18" fmla="*/ 179 w 219"/>
                <a:gd name="T19" fmla="*/ 17 h 113"/>
                <a:gd name="T20" fmla="*/ 107 w 219"/>
                <a:gd name="T21" fmla="*/ 41 h 113"/>
                <a:gd name="T22" fmla="*/ 83 w 219"/>
                <a:gd name="T23" fmla="*/ 45 h 113"/>
                <a:gd name="T24" fmla="*/ 59 w 219"/>
                <a:gd name="T25" fmla="*/ 53 h 113"/>
                <a:gd name="T26" fmla="*/ 47 w 219"/>
                <a:gd name="T27" fmla="*/ 7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0" name="Freeform 54"/>
            <p:cNvSpPr>
              <a:spLocks/>
            </p:cNvSpPr>
            <p:nvPr/>
          </p:nvSpPr>
          <p:spPr bwMode="invGray">
            <a:xfrm>
              <a:off x="4791" y="3873"/>
              <a:ext cx="104" cy="92"/>
            </a:xfrm>
            <a:custGeom>
              <a:avLst/>
              <a:gdLst>
                <a:gd name="T0" fmla="*/ 12 w 139"/>
                <a:gd name="T1" fmla="*/ 60 h 122"/>
                <a:gd name="T2" fmla="*/ 8 w 139"/>
                <a:gd name="T3" fmla="*/ 84 h 122"/>
                <a:gd name="T4" fmla="*/ 0 w 139"/>
                <a:gd name="T5" fmla="*/ 108 h 122"/>
                <a:gd name="T6" fmla="*/ 36 w 139"/>
                <a:gd name="T7" fmla="*/ 116 h 122"/>
                <a:gd name="T8" fmla="*/ 52 w 139"/>
                <a:gd name="T9" fmla="*/ 96 h 122"/>
                <a:gd name="T10" fmla="*/ 124 w 139"/>
                <a:gd name="T11" fmla="*/ 68 h 122"/>
                <a:gd name="T12" fmla="*/ 136 w 139"/>
                <a:gd name="T13" fmla="*/ 44 h 122"/>
                <a:gd name="T14" fmla="*/ 112 w 139"/>
                <a:gd name="T15" fmla="*/ 28 h 122"/>
                <a:gd name="T16" fmla="*/ 100 w 139"/>
                <a:gd name="T17" fmla="*/ 20 h 122"/>
                <a:gd name="T18" fmla="*/ 64 w 139"/>
                <a:gd name="T19" fmla="*/ 12 h 122"/>
                <a:gd name="T20" fmla="*/ 52 w 139"/>
                <a:gd name="T21" fmla="*/ 36 h 122"/>
                <a:gd name="T22" fmla="*/ 12 w 139"/>
                <a:gd name="T23" fmla="*/ 6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1" name="Freeform 55"/>
            <p:cNvSpPr>
              <a:spLocks/>
            </p:cNvSpPr>
            <p:nvPr/>
          </p:nvSpPr>
          <p:spPr bwMode="invGray">
            <a:xfrm>
              <a:off x="4846" y="3832"/>
              <a:ext cx="37" cy="26"/>
            </a:xfrm>
            <a:custGeom>
              <a:avLst/>
              <a:gdLst>
                <a:gd name="T0" fmla="*/ 29 w 49"/>
                <a:gd name="T1" fmla="*/ 0 h 35"/>
                <a:gd name="T2" fmla="*/ 8 w 49"/>
                <a:gd name="T3" fmla="*/ 11 h 35"/>
                <a:gd name="T4" fmla="*/ 24 w 49"/>
                <a:gd name="T5" fmla="*/ 35 h 35"/>
                <a:gd name="T6" fmla="*/ 39 w 49"/>
                <a:gd name="T7" fmla="*/ 26 h 35"/>
                <a:gd name="T8" fmla="*/ 29 w 49"/>
                <a:gd name="T9" fmla="*/ 0 h 35"/>
              </a:gdLst>
              <a:ahLst/>
              <a:cxnLst>
                <a:cxn ang="0">
                  <a:pos x="T0" y="T1"/>
                </a:cxn>
                <a:cxn ang="0">
                  <a:pos x="T2" y="T3"/>
                </a:cxn>
                <a:cxn ang="0">
                  <a:pos x="T4" y="T5"/>
                </a:cxn>
                <a:cxn ang="0">
                  <a:pos x="T6" y="T7"/>
                </a:cxn>
                <a:cxn ang="0">
                  <a:pos x="T8" y="T9"/>
                </a:cxn>
              </a:cxnLst>
              <a:rect l="0" t="0" r="r" b="b"/>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2" name="Freeform 56"/>
            <p:cNvSpPr>
              <a:spLocks/>
            </p:cNvSpPr>
            <p:nvPr/>
          </p:nvSpPr>
          <p:spPr bwMode="invGray">
            <a:xfrm>
              <a:off x="3123" y="3346"/>
              <a:ext cx="123" cy="201"/>
            </a:xfrm>
            <a:custGeom>
              <a:avLst/>
              <a:gdLst>
                <a:gd name="T0" fmla="*/ 128 w 164"/>
                <a:gd name="T1" fmla="*/ 0 h 268"/>
                <a:gd name="T2" fmla="*/ 104 w 164"/>
                <a:gd name="T3" fmla="*/ 28 h 268"/>
                <a:gd name="T4" fmla="*/ 88 w 164"/>
                <a:gd name="T5" fmla="*/ 64 h 268"/>
                <a:gd name="T6" fmla="*/ 36 w 164"/>
                <a:gd name="T7" fmla="*/ 84 h 268"/>
                <a:gd name="T8" fmla="*/ 28 w 164"/>
                <a:gd name="T9" fmla="*/ 96 h 268"/>
                <a:gd name="T10" fmla="*/ 16 w 164"/>
                <a:gd name="T11" fmla="*/ 100 h 268"/>
                <a:gd name="T12" fmla="*/ 20 w 164"/>
                <a:gd name="T13" fmla="*/ 132 h 268"/>
                <a:gd name="T14" fmla="*/ 28 w 164"/>
                <a:gd name="T15" fmla="*/ 156 h 268"/>
                <a:gd name="T16" fmla="*/ 0 w 164"/>
                <a:gd name="T17" fmla="*/ 200 h 268"/>
                <a:gd name="T18" fmla="*/ 28 w 164"/>
                <a:gd name="T19" fmla="*/ 260 h 268"/>
                <a:gd name="T20" fmla="*/ 52 w 164"/>
                <a:gd name="T21" fmla="*/ 268 h 268"/>
                <a:gd name="T22" fmla="*/ 88 w 164"/>
                <a:gd name="T23" fmla="*/ 216 h 268"/>
                <a:gd name="T24" fmla="*/ 104 w 164"/>
                <a:gd name="T25" fmla="*/ 192 h 268"/>
                <a:gd name="T26" fmla="*/ 128 w 164"/>
                <a:gd name="T27" fmla="*/ 116 h 268"/>
                <a:gd name="T28" fmla="*/ 140 w 164"/>
                <a:gd name="T29" fmla="*/ 76 h 268"/>
                <a:gd name="T30" fmla="*/ 164 w 164"/>
                <a:gd name="T31" fmla="*/ 72 h 268"/>
                <a:gd name="T32" fmla="*/ 128 w 164"/>
                <a:gd name="T3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3" name="Freeform 57"/>
            <p:cNvSpPr>
              <a:spLocks/>
            </p:cNvSpPr>
            <p:nvPr/>
          </p:nvSpPr>
          <p:spPr bwMode="invGray">
            <a:xfrm>
              <a:off x="3655" y="3034"/>
              <a:ext cx="49" cy="61"/>
            </a:xfrm>
            <a:custGeom>
              <a:avLst/>
              <a:gdLst>
                <a:gd name="T0" fmla="*/ 29 w 66"/>
                <a:gd name="T1" fmla="*/ 0 h 81"/>
                <a:gd name="T2" fmla="*/ 25 w 66"/>
                <a:gd name="T3" fmla="*/ 60 h 81"/>
                <a:gd name="T4" fmla="*/ 29 w 66"/>
                <a:gd name="T5" fmla="*/ 76 h 81"/>
                <a:gd name="T6" fmla="*/ 41 w 66"/>
                <a:gd name="T7" fmla="*/ 80 h 81"/>
                <a:gd name="T8" fmla="*/ 57 w 66"/>
                <a:gd name="T9" fmla="*/ 76 h 81"/>
                <a:gd name="T10" fmla="*/ 29 w 66"/>
                <a:gd name="T11" fmla="*/ 0 h 81"/>
              </a:gdLst>
              <a:ahLst/>
              <a:cxnLst>
                <a:cxn ang="0">
                  <a:pos x="T0" y="T1"/>
                </a:cxn>
                <a:cxn ang="0">
                  <a:pos x="T2" y="T3"/>
                </a:cxn>
                <a:cxn ang="0">
                  <a:pos x="T4" y="T5"/>
                </a:cxn>
                <a:cxn ang="0">
                  <a:pos x="T6" y="T7"/>
                </a:cxn>
                <a:cxn ang="0">
                  <a:pos x="T8" y="T9"/>
                </a:cxn>
                <a:cxn ang="0">
                  <a:pos x="T10" y="T11"/>
                </a:cxn>
              </a:cxnLst>
              <a:rect l="0" t="0" r="r" b="b"/>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4" name="Freeform 58"/>
            <p:cNvSpPr>
              <a:spLocks/>
            </p:cNvSpPr>
            <p:nvPr/>
          </p:nvSpPr>
          <p:spPr bwMode="invGray">
            <a:xfrm>
              <a:off x="3988" y="3100"/>
              <a:ext cx="111" cy="183"/>
            </a:xfrm>
            <a:custGeom>
              <a:avLst/>
              <a:gdLst>
                <a:gd name="T0" fmla="*/ 96 w 148"/>
                <a:gd name="T1" fmla="*/ 0 h 244"/>
                <a:gd name="T2" fmla="*/ 60 w 148"/>
                <a:gd name="T3" fmla="*/ 84 h 244"/>
                <a:gd name="T4" fmla="*/ 36 w 148"/>
                <a:gd name="T5" fmla="*/ 92 h 244"/>
                <a:gd name="T6" fmla="*/ 12 w 148"/>
                <a:gd name="T7" fmla="*/ 108 h 244"/>
                <a:gd name="T8" fmla="*/ 40 w 148"/>
                <a:gd name="T9" fmla="*/ 188 h 244"/>
                <a:gd name="T10" fmla="*/ 52 w 148"/>
                <a:gd name="T11" fmla="*/ 224 h 244"/>
                <a:gd name="T12" fmla="*/ 60 w 148"/>
                <a:gd name="T13" fmla="*/ 236 h 244"/>
                <a:gd name="T14" fmla="*/ 84 w 148"/>
                <a:gd name="T15" fmla="*/ 244 h 244"/>
                <a:gd name="T16" fmla="*/ 96 w 148"/>
                <a:gd name="T17" fmla="*/ 196 h 244"/>
                <a:gd name="T18" fmla="*/ 124 w 148"/>
                <a:gd name="T19" fmla="*/ 168 h 244"/>
                <a:gd name="T20" fmla="*/ 112 w 148"/>
                <a:gd name="T21" fmla="*/ 68 h 244"/>
                <a:gd name="T22" fmla="*/ 140 w 148"/>
                <a:gd name="T23" fmla="*/ 48 h 244"/>
                <a:gd name="T24" fmla="*/ 112 w 148"/>
                <a:gd name="T25" fmla="*/ 20 h 244"/>
                <a:gd name="T26" fmla="*/ 96 w 148"/>
                <a:gd name="T2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5" name="Freeform 59"/>
            <p:cNvSpPr>
              <a:spLocks/>
            </p:cNvSpPr>
            <p:nvPr/>
          </p:nvSpPr>
          <p:spPr bwMode="invGray">
            <a:xfrm>
              <a:off x="3894" y="3043"/>
              <a:ext cx="72" cy="137"/>
            </a:xfrm>
            <a:custGeom>
              <a:avLst/>
              <a:gdLst>
                <a:gd name="T0" fmla="*/ 48 w 96"/>
                <a:gd name="T1" fmla="*/ 2 h 183"/>
                <a:gd name="T2" fmla="*/ 51 w 96"/>
                <a:gd name="T3" fmla="*/ 35 h 183"/>
                <a:gd name="T4" fmla="*/ 60 w 96"/>
                <a:gd name="T5" fmla="*/ 62 h 183"/>
                <a:gd name="T6" fmla="*/ 62 w 96"/>
                <a:gd name="T7" fmla="*/ 92 h 183"/>
                <a:gd name="T8" fmla="*/ 68 w 96"/>
                <a:gd name="T9" fmla="*/ 105 h 183"/>
                <a:gd name="T10" fmla="*/ 71 w 96"/>
                <a:gd name="T11" fmla="*/ 126 h 183"/>
                <a:gd name="T12" fmla="*/ 57 w 96"/>
                <a:gd name="T13" fmla="*/ 93 h 183"/>
                <a:gd name="T14" fmla="*/ 35 w 96"/>
                <a:gd name="T15" fmla="*/ 78 h 183"/>
                <a:gd name="T16" fmla="*/ 5 w 96"/>
                <a:gd name="T17" fmla="*/ 83 h 183"/>
                <a:gd name="T18" fmla="*/ 8 w 96"/>
                <a:gd name="T19" fmla="*/ 102 h 183"/>
                <a:gd name="T20" fmla="*/ 41 w 96"/>
                <a:gd name="T21" fmla="*/ 114 h 183"/>
                <a:gd name="T22" fmla="*/ 57 w 96"/>
                <a:gd name="T23" fmla="*/ 135 h 183"/>
                <a:gd name="T24" fmla="*/ 71 w 96"/>
                <a:gd name="T25" fmla="*/ 135 h 183"/>
                <a:gd name="T26" fmla="*/ 78 w 96"/>
                <a:gd name="T27" fmla="*/ 150 h 183"/>
                <a:gd name="T28" fmla="*/ 96 w 96"/>
                <a:gd name="T29" fmla="*/ 179 h 183"/>
                <a:gd name="T30" fmla="*/ 81 w 96"/>
                <a:gd name="T31" fmla="*/ 126 h 183"/>
                <a:gd name="T32" fmla="*/ 80 w 96"/>
                <a:gd name="T33" fmla="*/ 93 h 183"/>
                <a:gd name="T34" fmla="*/ 71 w 96"/>
                <a:gd name="T35" fmla="*/ 63 h 183"/>
                <a:gd name="T36" fmla="*/ 63 w 96"/>
                <a:gd name="T37" fmla="*/ 41 h 183"/>
                <a:gd name="T38" fmla="*/ 57 w 96"/>
                <a:gd name="T39" fmla="*/ 20 h 183"/>
                <a:gd name="T40" fmla="*/ 48 w 96"/>
                <a:gd name="T4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6" name="Freeform 60"/>
            <p:cNvSpPr>
              <a:spLocks/>
            </p:cNvSpPr>
            <p:nvPr/>
          </p:nvSpPr>
          <p:spPr bwMode="invGray">
            <a:xfrm>
              <a:off x="3943" y="3153"/>
              <a:ext cx="40" cy="131"/>
            </a:xfrm>
            <a:custGeom>
              <a:avLst/>
              <a:gdLst>
                <a:gd name="T0" fmla="*/ 6 w 54"/>
                <a:gd name="T1" fmla="*/ 0 h 175"/>
                <a:gd name="T2" fmla="*/ 0 w 54"/>
                <a:gd name="T3" fmla="*/ 25 h 175"/>
                <a:gd name="T4" fmla="*/ 9 w 54"/>
                <a:gd name="T5" fmla="*/ 54 h 175"/>
                <a:gd name="T6" fmla="*/ 18 w 54"/>
                <a:gd name="T7" fmla="*/ 94 h 175"/>
                <a:gd name="T8" fmla="*/ 34 w 54"/>
                <a:gd name="T9" fmla="*/ 129 h 175"/>
                <a:gd name="T10" fmla="*/ 54 w 54"/>
                <a:gd name="T11" fmla="*/ 175 h 175"/>
                <a:gd name="T12" fmla="*/ 40 w 54"/>
                <a:gd name="T13" fmla="*/ 115 h 175"/>
                <a:gd name="T14" fmla="*/ 34 w 54"/>
                <a:gd name="T15" fmla="*/ 93 h 175"/>
                <a:gd name="T16" fmla="*/ 28 w 54"/>
                <a:gd name="T17" fmla="*/ 61 h 175"/>
                <a:gd name="T18" fmla="*/ 25 w 54"/>
                <a:gd name="T19" fmla="*/ 46 h 175"/>
                <a:gd name="T20" fmla="*/ 16 w 54"/>
                <a:gd name="T21" fmla="*/ 37 h 175"/>
                <a:gd name="T22" fmla="*/ 6 w 54"/>
                <a:gd name="T2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7" name="Freeform 61"/>
            <p:cNvSpPr>
              <a:spLocks/>
            </p:cNvSpPr>
            <p:nvPr/>
          </p:nvSpPr>
          <p:spPr bwMode="invGray">
            <a:xfrm>
              <a:off x="3988" y="3290"/>
              <a:ext cx="65" cy="54"/>
            </a:xfrm>
            <a:custGeom>
              <a:avLst/>
              <a:gdLst>
                <a:gd name="T0" fmla="*/ 2 w 86"/>
                <a:gd name="T1" fmla="*/ 0 h 73"/>
                <a:gd name="T2" fmla="*/ 8 w 86"/>
                <a:gd name="T3" fmla="*/ 34 h 73"/>
                <a:gd name="T4" fmla="*/ 23 w 86"/>
                <a:gd name="T5" fmla="*/ 43 h 73"/>
                <a:gd name="T6" fmla="*/ 48 w 86"/>
                <a:gd name="T7" fmla="*/ 49 h 73"/>
                <a:gd name="T8" fmla="*/ 62 w 86"/>
                <a:gd name="T9" fmla="*/ 57 h 73"/>
                <a:gd name="T10" fmla="*/ 74 w 86"/>
                <a:gd name="T11" fmla="*/ 66 h 73"/>
                <a:gd name="T12" fmla="*/ 86 w 86"/>
                <a:gd name="T13" fmla="*/ 69 h 73"/>
                <a:gd name="T14" fmla="*/ 72 w 86"/>
                <a:gd name="T15" fmla="*/ 39 h 73"/>
                <a:gd name="T16" fmla="*/ 63 w 86"/>
                <a:gd name="T17" fmla="*/ 22 h 73"/>
                <a:gd name="T18" fmla="*/ 36 w 86"/>
                <a:gd name="T19" fmla="*/ 24 h 73"/>
                <a:gd name="T20" fmla="*/ 24 w 86"/>
                <a:gd name="T21" fmla="*/ 19 h 73"/>
                <a:gd name="T22" fmla="*/ 6 w 86"/>
                <a:gd name="T23" fmla="*/ 0 h 73"/>
                <a:gd name="T24" fmla="*/ 2 w 86"/>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8" name="Freeform 62"/>
            <p:cNvSpPr>
              <a:spLocks/>
            </p:cNvSpPr>
            <p:nvPr/>
          </p:nvSpPr>
          <p:spPr bwMode="invGray">
            <a:xfrm>
              <a:off x="4092" y="3195"/>
              <a:ext cx="83" cy="117"/>
            </a:xfrm>
            <a:custGeom>
              <a:avLst/>
              <a:gdLst>
                <a:gd name="T0" fmla="*/ 98 w 111"/>
                <a:gd name="T1" fmla="*/ 0 h 156"/>
                <a:gd name="T2" fmla="*/ 75 w 111"/>
                <a:gd name="T3" fmla="*/ 10 h 156"/>
                <a:gd name="T4" fmla="*/ 23 w 111"/>
                <a:gd name="T5" fmla="*/ 15 h 156"/>
                <a:gd name="T6" fmla="*/ 14 w 111"/>
                <a:gd name="T7" fmla="*/ 33 h 156"/>
                <a:gd name="T8" fmla="*/ 11 w 111"/>
                <a:gd name="T9" fmla="*/ 61 h 156"/>
                <a:gd name="T10" fmla="*/ 14 w 111"/>
                <a:gd name="T11" fmla="*/ 75 h 156"/>
                <a:gd name="T12" fmla="*/ 3 w 111"/>
                <a:gd name="T13" fmla="*/ 88 h 156"/>
                <a:gd name="T14" fmla="*/ 14 w 111"/>
                <a:gd name="T15" fmla="*/ 109 h 156"/>
                <a:gd name="T16" fmla="*/ 23 w 111"/>
                <a:gd name="T17" fmla="*/ 124 h 156"/>
                <a:gd name="T18" fmla="*/ 15 w 111"/>
                <a:gd name="T19" fmla="*/ 144 h 156"/>
                <a:gd name="T20" fmla="*/ 24 w 111"/>
                <a:gd name="T21" fmla="*/ 156 h 156"/>
                <a:gd name="T22" fmla="*/ 42 w 111"/>
                <a:gd name="T23" fmla="*/ 144 h 156"/>
                <a:gd name="T24" fmla="*/ 50 w 111"/>
                <a:gd name="T25" fmla="*/ 93 h 156"/>
                <a:gd name="T26" fmla="*/ 56 w 111"/>
                <a:gd name="T27" fmla="*/ 126 h 156"/>
                <a:gd name="T28" fmla="*/ 65 w 111"/>
                <a:gd name="T29" fmla="*/ 145 h 156"/>
                <a:gd name="T30" fmla="*/ 62 w 111"/>
                <a:gd name="T31" fmla="*/ 112 h 156"/>
                <a:gd name="T32" fmla="*/ 72 w 111"/>
                <a:gd name="T33" fmla="*/ 73 h 156"/>
                <a:gd name="T34" fmla="*/ 69 w 111"/>
                <a:gd name="T35" fmla="*/ 51 h 156"/>
                <a:gd name="T36" fmla="*/ 54 w 111"/>
                <a:gd name="T37" fmla="*/ 60 h 156"/>
                <a:gd name="T38" fmla="*/ 35 w 111"/>
                <a:gd name="T39" fmla="*/ 54 h 156"/>
                <a:gd name="T40" fmla="*/ 41 w 111"/>
                <a:gd name="T41" fmla="*/ 36 h 156"/>
                <a:gd name="T42" fmla="*/ 62 w 111"/>
                <a:gd name="T43" fmla="*/ 34 h 156"/>
                <a:gd name="T44" fmla="*/ 78 w 111"/>
                <a:gd name="T45" fmla="*/ 39 h 156"/>
                <a:gd name="T46" fmla="*/ 98 w 111"/>
                <a:gd name="T47" fmla="*/ 30 h 156"/>
                <a:gd name="T48" fmla="*/ 111 w 111"/>
                <a:gd name="T49" fmla="*/ 13 h 156"/>
                <a:gd name="T50" fmla="*/ 98 w 111"/>
                <a:gd name="T5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89" name="Freeform 63"/>
            <p:cNvSpPr>
              <a:spLocks/>
            </p:cNvSpPr>
            <p:nvPr/>
          </p:nvSpPr>
          <p:spPr bwMode="invGray">
            <a:xfrm>
              <a:off x="4064" y="2777"/>
              <a:ext cx="22" cy="71"/>
            </a:xfrm>
            <a:custGeom>
              <a:avLst/>
              <a:gdLst>
                <a:gd name="T0" fmla="*/ 12 w 30"/>
                <a:gd name="T1" fmla="*/ 0 h 94"/>
                <a:gd name="T2" fmla="*/ 0 w 30"/>
                <a:gd name="T3" fmla="*/ 16 h 94"/>
                <a:gd name="T4" fmla="*/ 6 w 30"/>
                <a:gd name="T5" fmla="*/ 37 h 94"/>
                <a:gd name="T6" fmla="*/ 1 w 30"/>
                <a:gd name="T7" fmla="*/ 61 h 94"/>
                <a:gd name="T8" fmla="*/ 16 w 30"/>
                <a:gd name="T9" fmla="*/ 94 h 94"/>
                <a:gd name="T10" fmla="*/ 30 w 30"/>
                <a:gd name="T11" fmla="*/ 82 h 94"/>
                <a:gd name="T12" fmla="*/ 22 w 30"/>
                <a:gd name="T13" fmla="*/ 61 h 94"/>
                <a:gd name="T14" fmla="*/ 12 w 30"/>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0" name="Freeform 64"/>
            <p:cNvSpPr>
              <a:spLocks/>
            </p:cNvSpPr>
            <p:nvPr/>
          </p:nvSpPr>
          <p:spPr bwMode="invGray">
            <a:xfrm>
              <a:off x="4078" y="2896"/>
              <a:ext cx="61" cy="118"/>
            </a:xfrm>
            <a:custGeom>
              <a:avLst/>
              <a:gdLst>
                <a:gd name="T0" fmla="*/ 12 w 81"/>
                <a:gd name="T1" fmla="*/ 2 h 158"/>
                <a:gd name="T2" fmla="*/ 0 w 81"/>
                <a:gd name="T3" fmla="*/ 20 h 158"/>
                <a:gd name="T4" fmla="*/ 8 w 81"/>
                <a:gd name="T5" fmla="*/ 49 h 158"/>
                <a:gd name="T6" fmla="*/ 6 w 81"/>
                <a:gd name="T7" fmla="*/ 107 h 158"/>
                <a:gd name="T8" fmla="*/ 17 w 81"/>
                <a:gd name="T9" fmla="*/ 103 h 158"/>
                <a:gd name="T10" fmla="*/ 20 w 81"/>
                <a:gd name="T11" fmla="*/ 115 h 158"/>
                <a:gd name="T12" fmla="*/ 29 w 81"/>
                <a:gd name="T13" fmla="*/ 122 h 158"/>
                <a:gd name="T14" fmla="*/ 38 w 81"/>
                <a:gd name="T15" fmla="*/ 140 h 158"/>
                <a:gd name="T16" fmla="*/ 48 w 81"/>
                <a:gd name="T17" fmla="*/ 128 h 158"/>
                <a:gd name="T18" fmla="*/ 65 w 81"/>
                <a:gd name="T19" fmla="*/ 134 h 158"/>
                <a:gd name="T20" fmla="*/ 63 w 81"/>
                <a:gd name="T21" fmla="*/ 109 h 158"/>
                <a:gd name="T22" fmla="*/ 48 w 81"/>
                <a:gd name="T23" fmla="*/ 104 h 158"/>
                <a:gd name="T24" fmla="*/ 39 w 81"/>
                <a:gd name="T25" fmla="*/ 91 h 158"/>
                <a:gd name="T26" fmla="*/ 33 w 81"/>
                <a:gd name="T27" fmla="*/ 73 h 158"/>
                <a:gd name="T28" fmla="*/ 41 w 81"/>
                <a:gd name="T29" fmla="*/ 53 h 158"/>
                <a:gd name="T30" fmla="*/ 35 w 81"/>
                <a:gd name="T31" fmla="*/ 35 h 158"/>
                <a:gd name="T32" fmla="*/ 42 w 81"/>
                <a:gd name="T33" fmla="*/ 20 h 158"/>
                <a:gd name="T34" fmla="*/ 29 w 81"/>
                <a:gd name="T35" fmla="*/ 4 h 158"/>
                <a:gd name="T36" fmla="*/ 18 w 81"/>
                <a:gd name="T37" fmla="*/ 7 h 158"/>
                <a:gd name="T38" fmla="*/ 12 w 81"/>
                <a:gd name="T39" fmla="*/ 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1" name="Freeform 65"/>
            <p:cNvSpPr>
              <a:spLocks/>
            </p:cNvSpPr>
            <p:nvPr/>
          </p:nvSpPr>
          <p:spPr bwMode="invGray">
            <a:xfrm>
              <a:off x="4121" y="3052"/>
              <a:ext cx="64" cy="79"/>
            </a:xfrm>
            <a:custGeom>
              <a:avLst/>
              <a:gdLst>
                <a:gd name="T0" fmla="*/ 52 w 85"/>
                <a:gd name="T1" fmla="*/ 0 h 105"/>
                <a:gd name="T2" fmla="*/ 44 w 85"/>
                <a:gd name="T3" fmla="*/ 18 h 105"/>
                <a:gd name="T4" fmla="*/ 32 w 85"/>
                <a:gd name="T5" fmla="*/ 30 h 105"/>
                <a:gd name="T6" fmla="*/ 16 w 85"/>
                <a:gd name="T7" fmla="*/ 35 h 105"/>
                <a:gd name="T8" fmla="*/ 8 w 85"/>
                <a:gd name="T9" fmla="*/ 48 h 105"/>
                <a:gd name="T10" fmla="*/ 4 w 85"/>
                <a:gd name="T11" fmla="*/ 74 h 105"/>
                <a:gd name="T12" fmla="*/ 13 w 85"/>
                <a:gd name="T13" fmla="*/ 71 h 105"/>
                <a:gd name="T14" fmla="*/ 25 w 85"/>
                <a:gd name="T15" fmla="*/ 62 h 105"/>
                <a:gd name="T16" fmla="*/ 34 w 85"/>
                <a:gd name="T17" fmla="*/ 69 h 105"/>
                <a:gd name="T18" fmla="*/ 58 w 85"/>
                <a:gd name="T19" fmla="*/ 99 h 105"/>
                <a:gd name="T20" fmla="*/ 71 w 85"/>
                <a:gd name="T21" fmla="*/ 72 h 105"/>
                <a:gd name="T22" fmla="*/ 85 w 85"/>
                <a:gd name="T23" fmla="*/ 68 h 105"/>
                <a:gd name="T24" fmla="*/ 74 w 85"/>
                <a:gd name="T25" fmla="*/ 39 h 105"/>
                <a:gd name="T26" fmla="*/ 52 w 85"/>
                <a:gd name="T2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2" name="Freeform 66"/>
            <p:cNvSpPr>
              <a:spLocks/>
            </p:cNvSpPr>
            <p:nvPr/>
          </p:nvSpPr>
          <p:spPr bwMode="invGray">
            <a:xfrm>
              <a:off x="4197" y="3193"/>
              <a:ext cx="29" cy="49"/>
            </a:xfrm>
            <a:custGeom>
              <a:avLst/>
              <a:gdLst>
                <a:gd name="T0" fmla="*/ 6 w 38"/>
                <a:gd name="T1" fmla="*/ 27 h 66"/>
                <a:gd name="T2" fmla="*/ 26 w 38"/>
                <a:gd name="T3" fmla="*/ 66 h 66"/>
                <a:gd name="T4" fmla="*/ 30 w 38"/>
                <a:gd name="T5" fmla="*/ 52 h 66"/>
                <a:gd name="T6" fmla="*/ 38 w 38"/>
                <a:gd name="T7" fmla="*/ 40 h 66"/>
                <a:gd name="T8" fmla="*/ 30 w 38"/>
                <a:gd name="T9" fmla="*/ 25 h 66"/>
                <a:gd name="T10" fmla="*/ 20 w 38"/>
                <a:gd name="T11" fmla="*/ 13 h 66"/>
                <a:gd name="T12" fmla="*/ 11 w 38"/>
                <a:gd name="T13" fmla="*/ 1 h 66"/>
                <a:gd name="T14" fmla="*/ 2 w 38"/>
                <a:gd name="T15" fmla="*/ 12 h 66"/>
                <a:gd name="T16" fmla="*/ 6 w 38"/>
                <a:gd name="T17"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3" name="Freeform 67"/>
            <p:cNvSpPr>
              <a:spLocks/>
            </p:cNvSpPr>
            <p:nvPr/>
          </p:nvSpPr>
          <p:spPr bwMode="invGray">
            <a:xfrm>
              <a:off x="4181" y="3275"/>
              <a:ext cx="18" cy="17"/>
            </a:xfrm>
            <a:custGeom>
              <a:avLst/>
              <a:gdLst>
                <a:gd name="T0" fmla="*/ 0 w 24"/>
                <a:gd name="T1" fmla="*/ 0 h 23"/>
                <a:gd name="T2" fmla="*/ 6 w 24"/>
                <a:gd name="T3" fmla="*/ 23 h 23"/>
                <a:gd name="T4" fmla="*/ 24 w 24"/>
                <a:gd name="T5" fmla="*/ 11 h 23"/>
                <a:gd name="T6" fmla="*/ 0 w 24"/>
                <a:gd name="T7" fmla="*/ 0 h 23"/>
              </a:gdLst>
              <a:ahLst/>
              <a:cxnLst>
                <a:cxn ang="0">
                  <a:pos x="T0" y="T1"/>
                </a:cxn>
                <a:cxn ang="0">
                  <a:pos x="T2" y="T3"/>
                </a:cxn>
                <a:cxn ang="0">
                  <a:pos x="T4" y="T5"/>
                </a:cxn>
                <a:cxn ang="0">
                  <a:pos x="T6" y="T7"/>
                </a:cxn>
              </a:cxnLst>
              <a:rect l="0" t="0" r="r" b="b"/>
              <a:pathLst>
                <a:path w="24" h="23">
                  <a:moveTo>
                    <a:pt x="0" y="0"/>
                  </a:moveTo>
                  <a:cubicBezTo>
                    <a:pt x="1" y="8"/>
                    <a:pt x="3" y="16"/>
                    <a:pt x="6" y="23"/>
                  </a:cubicBezTo>
                  <a:cubicBezTo>
                    <a:pt x="19" y="20"/>
                    <a:pt x="19" y="22"/>
                    <a:pt x="24" y="11"/>
                  </a:cubicBezTo>
                  <a:cubicBezTo>
                    <a:pt x="20" y="0"/>
                    <a:pt x="4" y="8"/>
                    <a:pt x="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4" name="Freeform 68"/>
            <p:cNvSpPr>
              <a:spLocks/>
            </p:cNvSpPr>
            <p:nvPr/>
          </p:nvSpPr>
          <p:spPr bwMode="invGray">
            <a:xfrm>
              <a:off x="4208" y="3265"/>
              <a:ext cx="45" cy="37"/>
            </a:xfrm>
            <a:custGeom>
              <a:avLst/>
              <a:gdLst>
                <a:gd name="T0" fmla="*/ 9 w 60"/>
                <a:gd name="T1" fmla="*/ 0 h 49"/>
                <a:gd name="T2" fmla="*/ 0 w 60"/>
                <a:gd name="T3" fmla="*/ 18 h 49"/>
                <a:gd name="T4" fmla="*/ 28 w 60"/>
                <a:gd name="T5" fmla="*/ 33 h 49"/>
                <a:gd name="T6" fmla="*/ 42 w 60"/>
                <a:gd name="T7" fmla="*/ 46 h 49"/>
                <a:gd name="T8" fmla="*/ 60 w 60"/>
                <a:gd name="T9" fmla="*/ 42 h 49"/>
                <a:gd name="T10" fmla="*/ 49 w 60"/>
                <a:gd name="T11" fmla="*/ 24 h 49"/>
                <a:gd name="T12" fmla="*/ 28 w 60"/>
                <a:gd name="T13" fmla="*/ 3 h 49"/>
                <a:gd name="T14" fmla="*/ 19 w 60"/>
                <a:gd name="T15" fmla="*/ 16 h 49"/>
                <a:gd name="T16" fmla="*/ 9 w 60"/>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5" name="Freeform 69"/>
            <p:cNvSpPr>
              <a:spLocks/>
            </p:cNvSpPr>
            <p:nvPr/>
          </p:nvSpPr>
          <p:spPr bwMode="invGray">
            <a:xfrm>
              <a:off x="4277" y="3335"/>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6" name="Freeform 70"/>
            <p:cNvSpPr>
              <a:spLocks/>
            </p:cNvSpPr>
            <p:nvPr/>
          </p:nvSpPr>
          <p:spPr bwMode="invGray">
            <a:xfrm>
              <a:off x="4544" y="3293"/>
              <a:ext cx="46" cy="47"/>
            </a:xfrm>
            <a:custGeom>
              <a:avLst/>
              <a:gdLst>
                <a:gd name="T0" fmla="*/ 7 w 61"/>
                <a:gd name="T1" fmla="*/ 0 h 63"/>
                <a:gd name="T2" fmla="*/ 0 w 61"/>
                <a:gd name="T3" fmla="*/ 14 h 63"/>
                <a:gd name="T4" fmla="*/ 24 w 61"/>
                <a:gd name="T5" fmla="*/ 35 h 63"/>
                <a:gd name="T6" fmla="*/ 36 w 61"/>
                <a:gd name="T7" fmla="*/ 54 h 63"/>
                <a:gd name="T8" fmla="*/ 46 w 61"/>
                <a:gd name="T9" fmla="*/ 63 h 63"/>
                <a:gd name="T10" fmla="*/ 61 w 61"/>
                <a:gd name="T11" fmla="*/ 56 h 63"/>
                <a:gd name="T12" fmla="*/ 33 w 61"/>
                <a:gd name="T13" fmla="*/ 17 h 63"/>
                <a:gd name="T14" fmla="*/ 7 w 61"/>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7" name="Freeform 71"/>
            <p:cNvSpPr>
              <a:spLocks/>
            </p:cNvSpPr>
            <p:nvPr/>
          </p:nvSpPr>
          <p:spPr bwMode="invGray">
            <a:xfrm>
              <a:off x="4147" y="3352"/>
              <a:ext cx="46" cy="50"/>
            </a:xfrm>
            <a:custGeom>
              <a:avLst/>
              <a:gdLst>
                <a:gd name="T0" fmla="*/ 28 w 61"/>
                <a:gd name="T1" fmla="*/ 7 h 67"/>
                <a:gd name="T2" fmla="*/ 30 w 61"/>
                <a:gd name="T3" fmla="*/ 34 h 67"/>
                <a:gd name="T4" fmla="*/ 16 w 61"/>
                <a:gd name="T5" fmla="*/ 43 h 67"/>
                <a:gd name="T6" fmla="*/ 22 w 61"/>
                <a:gd name="T7" fmla="*/ 67 h 67"/>
                <a:gd name="T8" fmla="*/ 48 w 61"/>
                <a:gd name="T9" fmla="*/ 58 h 67"/>
                <a:gd name="T10" fmla="*/ 60 w 61"/>
                <a:gd name="T11" fmla="*/ 47 h 67"/>
                <a:gd name="T12" fmla="*/ 51 w 61"/>
                <a:gd name="T13" fmla="*/ 28 h 67"/>
                <a:gd name="T14" fmla="*/ 57 w 61"/>
                <a:gd name="T15" fmla="*/ 14 h 67"/>
                <a:gd name="T16" fmla="*/ 55 w 61"/>
                <a:gd name="T17" fmla="*/ 2 h 67"/>
                <a:gd name="T18" fmla="*/ 46 w 61"/>
                <a:gd name="T19" fmla="*/ 4 h 67"/>
                <a:gd name="T20" fmla="*/ 51 w 61"/>
                <a:gd name="T21" fmla="*/ 5 h 67"/>
                <a:gd name="T22" fmla="*/ 49 w 61"/>
                <a:gd name="T23" fmla="*/ 16 h 67"/>
                <a:gd name="T24" fmla="*/ 43 w 61"/>
                <a:gd name="T25" fmla="*/ 23 h 67"/>
                <a:gd name="T26" fmla="*/ 28 w 61"/>
                <a:gd name="T27"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8" name="Freeform 72"/>
            <p:cNvSpPr>
              <a:spLocks/>
            </p:cNvSpPr>
            <p:nvPr/>
          </p:nvSpPr>
          <p:spPr bwMode="invGray">
            <a:xfrm>
              <a:off x="4098" y="3371"/>
              <a:ext cx="32" cy="27"/>
            </a:xfrm>
            <a:custGeom>
              <a:avLst/>
              <a:gdLst>
                <a:gd name="T0" fmla="*/ 21 w 43"/>
                <a:gd name="T1" fmla="*/ 3 h 36"/>
                <a:gd name="T2" fmla="*/ 6 w 43"/>
                <a:gd name="T3" fmla="*/ 6 h 36"/>
                <a:gd name="T4" fmla="*/ 33 w 43"/>
                <a:gd name="T5" fmla="*/ 36 h 36"/>
                <a:gd name="T6" fmla="*/ 42 w 43"/>
                <a:gd name="T7" fmla="*/ 30 h 36"/>
                <a:gd name="T8" fmla="*/ 21 w 43"/>
                <a:gd name="T9" fmla="*/ 3 h 36"/>
              </a:gdLst>
              <a:ahLst/>
              <a:cxnLst>
                <a:cxn ang="0">
                  <a:pos x="T0" y="T1"/>
                </a:cxn>
                <a:cxn ang="0">
                  <a:pos x="T2" y="T3"/>
                </a:cxn>
                <a:cxn ang="0">
                  <a:pos x="T4" y="T5"/>
                </a:cxn>
                <a:cxn ang="0">
                  <a:pos x="T6" y="T7"/>
                </a:cxn>
                <a:cxn ang="0">
                  <a:pos x="T8" y="T9"/>
                </a:cxn>
              </a:cxnLst>
              <a:rect l="0" t="0" r="r" b="b"/>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199" name="Freeform 73"/>
            <p:cNvSpPr>
              <a:spLocks/>
            </p:cNvSpPr>
            <p:nvPr/>
          </p:nvSpPr>
          <p:spPr bwMode="invGray">
            <a:xfrm>
              <a:off x="4077" y="3342"/>
              <a:ext cx="24" cy="31"/>
            </a:xfrm>
            <a:custGeom>
              <a:avLst/>
              <a:gdLst>
                <a:gd name="T0" fmla="*/ 21 w 32"/>
                <a:gd name="T1" fmla="*/ 0 h 41"/>
                <a:gd name="T2" fmla="*/ 0 w 32"/>
                <a:gd name="T3" fmla="*/ 26 h 41"/>
                <a:gd name="T4" fmla="*/ 16 w 32"/>
                <a:gd name="T5" fmla="*/ 24 h 41"/>
                <a:gd name="T6" fmla="*/ 19 w 32"/>
                <a:gd name="T7" fmla="*/ 29 h 41"/>
                <a:gd name="T8" fmla="*/ 16 w 32"/>
                <a:gd name="T9" fmla="*/ 35 h 41"/>
                <a:gd name="T10" fmla="*/ 30 w 32"/>
                <a:gd name="T11" fmla="*/ 21 h 41"/>
                <a:gd name="T12" fmla="*/ 24 w 32"/>
                <a:gd name="T13" fmla="*/ 9 h 41"/>
                <a:gd name="T14" fmla="*/ 21 w 32"/>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0" name="Freeform 74"/>
            <p:cNvSpPr>
              <a:spLocks/>
            </p:cNvSpPr>
            <p:nvPr/>
          </p:nvSpPr>
          <p:spPr bwMode="invGray">
            <a:xfrm>
              <a:off x="4111" y="3353"/>
              <a:ext cx="34" cy="24"/>
            </a:xfrm>
            <a:custGeom>
              <a:avLst/>
              <a:gdLst>
                <a:gd name="T0" fmla="*/ 21 w 45"/>
                <a:gd name="T1" fmla="*/ 0 h 32"/>
                <a:gd name="T2" fmla="*/ 0 w 45"/>
                <a:gd name="T3" fmla="*/ 7 h 32"/>
                <a:gd name="T4" fmla="*/ 27 w 45"/>
                <a:gd name="T5" fmla="*/ 31 h 32"/>
                <a:gd name="T6" fmla="*/ 45 w 45"/>
                <a:gd name="T7" fmla="*/ 24 h 32"/>
                <a:gd name="T8" fmla="*/ 22 w 45"/>
                <a:gd name="T9" fmla="*/ 10 h 32"/>
                <a:gd name="T10" fmla="*/ 21 w 45"/>
                <a:gd name="T11" fmla="*/ 0 h 32"/>
              </a:gdLst>
              <a:ahLst/>
              <a:cxnLst>
                <a:cxn ang="0">
                  <a:pos x="T0" y="T1"/>
                </a:cxn>
                <a:cxn ang="0">
                  <a:pos x="T2" y="T3"/>
                </a:cxn>
                <a:cxn ang="0">
                  <a:pos x="T4" y="T5"/>
                </a:cxn>
                <a:cxn ang="0">
                  <a:pos x="T6" y="T7"/>
                </a:cxn>
                <a:cxn ang="0">
                  <a:pos x="T8" y="T9"/>
                </a:cxn>
                <a:cxn ang="0">
                  <a:pos x="T10" y="T11"/>
                </a:cxn>
              </a:cxnLst>
              <a:rect l="0" t="0" r="r" b="b"/>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1" name="Freeform 75"/>
            <p:cNvSpPr>
              <a:spLocks/>
            </p:cNvSpPr>
            <p:nvPr/>
          </p:nvSpPr>
          <p:spPr bwMode="invGray">
            <a:xfrm>
              <a:off x="4062" y="3021"/>
              <a:ext cx="27" cy="55"/>
            </a:xfrm>
            <a:custGeom>
              <a:avLst/>
              <a:gdLst>
                <a:gd name="T0" fmla="*/ 30 w 35"/>
                <a:gd name="T1" fmla="*/ 0 h 74"/>
                <a:gd name="T2" fmla="*/ 21 w 35"/>
                <a:gd name="T3" fmla="*/ 15 h 74"/>
                <a:gd name="T4" fmla="*/ 9 w 35"/>
                <a:gd name="T5" fmla="*/ 36 h 74"/>
                <a:gd name="T6" fmla="*/ 0 w 35"/>
                <a:gd name="T7" fmla="*/ 59 h 74"/>
                <a:gd name="T8" fmla="*/ 8 w 35"/>
                <a:gd name="T9" fmla="*/ 74 h 74"/>
                <a:gd name="T10" fmla="*/ 20 w 35"/>
                <a:gd name="T11" fmla="*/ 59 h 74"/>
                <a:gd name="T12" fmla="*/ 35 w 35"/>
                <a:gd name="T13" fmla="*/ 32 h 74"/>
                <a:gd name="T14" fmla="*/ 30 w 3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2" name="Freeform 76"/>
            <p:cNvSpPr>
              <a:spLocks/>
            </p:cNvSpPr>
            <p:nvPr/>
          </p:nvSpPr>
          <p:spPr bwMode="invGray">
            <a:xfrm>
              <a:off x="4113" y="3012"/>
              <a:ext cx="19" cy="55"/>
            </a:xfrm>
            <a:custGeom>
              <a:avLst/>
              <a:gdLst>
                <a:gd name="T0" fmla="*/ 13 w 25"/>
                <a:gd name="T1" fmla="*/ 7 h 73"/>
                <a:gd name="T2" fmla="*/ 4 w 25"/>
                <a:gd name="T3" fmla="*/ 8 h 73"/>
                <a:gd name="T4" fmla="*/ 0 w 25"/>
                <a:gd name="T5" fmla="*/ 22 h 73"/>
                <a:gd name="T6" fmla="*/ 15 w 25"/>
                <a:gd name="T7" fmla="*/ 41 h 73"/>
                <a:gd name="T8" fmla="*/ 25 w 25"/>
                <a:gd name="T9" fmla="*/ 56 h 73"/>
                <a:gd name="T10" fmla="*/ 16 w 25"/>
                <a:gd name="T11" fmla="*/ 20 h 73"/>
                <a:gd name="T12" fmla="*/ 13 w 25"/>
                <a:gd name="T13" fmla="*/ 7 h 73"/>
              </a:gdLst>
              <a:ahLst/>
              <a:cxnLst>
                <a:cxn ang="0">
                  <a:pos x="T0" y="T1"/>
                </a:cxn>
                <a:cxn ang="0">
                  <a:pos x="T2" y="T3"/>
                </a:cxn>
                <a:cxn ang="0">
                  <a:pos x="T4" y="T5"/>
                </a:cxn>
                <a:cxn ang="0">
                  <a:pos x="T6" y="T7"/>
                </a:cxn>
                <a:cxn ang="0">
                  <a:pos x="T8" y="T9"/>
                </a:cxn>
                <a:cxn ang="0">
                  <a:pos x="T10" y="T11"/>
                </a:cxn>
                <a:cxn ang="0">
                  <a:pos x="T12" y="T13"/>
                </a:cxn>
              </a:cxnLst>
              <a:rect l="0" t="0" r="r" b="b"/>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3" name="Freeform 77"/>
            <p:cNvSpPr>
              <a:spLocks/>
            </p:cNvSpPr>
            <p:nvPr/>
          </p:nvSpPr>
          <p:spPr bwMode="invGray">
            <a:xfrm>
              <a:off x="4135" y="2995"/>
              <a:ext cx="10" cy="25"/>
            </a:xfrm>
            <a:custGeom>
              <a:avLst/>
              <a:gdLst>
                <a:gd name="T0" fmla="*/ 11 w 14"/>
                <a:gd name="T1" fmla="*/ 0 h 33"/>
                <a:gd name="T2" fmla="*/ 1 w 14"/>
                <a:gd name="T3" fmla="*/ 10 h 33"/>
                <a:gd name="T4" fmla="*/ 11 w 14"/>
                <a:gd name="T5" fmla="*/ 25 h 33"/>
                <a:gd name="T6" fmla="*/ 11 w 14"/>
                <a:gd name="T7" fmla="*/ 0 h 33"/>
              </a:gdLst>
              <a:ahLst/>
              <a:cxnLst>
                <a:cxn ang="0">
                  <a:pos x="T0" y="T1"/>
                </a:cxn>
                <a:cxn ang="0">
                  <a:pos x="T2" y="T3"/>
                </a:cxn>
                <a:cxn ang="0">
                  <a:pos x="T4" y="T5"/>
                </a:cxn>
                <a:cxn ang="0">
                  <a:pos x="T6" y="T7"/>
                </a:cxn>
              </a:cxnLst>
              <a:rect l="0" t="0" r="r" b="b"/>
              <a:pathLst>
                <a:path w="14" h="33">
                  <a:moveTo>
                    <a:pt x="11" y="0"/>
                  </a:moveTo>
                  <a:cubicBezTo>
                    <a:pt x="7" y="3"/>
                    <a:pt x="5" y="7"/>
                    <a:pt x="1" y="10"/>
                  </a:cubicBezTo>
                  <a:cubicBezTo>
                    <a:pt x="2" y="18"/>
                    <a:pt x="0" y="33"/>
                    <a:pt x="11" y="25"/>
                  </a:cubicBezTo>
                  <a:cubicBezTo>
                    <a:pt x="14" y="15"/>
                    <a:pt x="5" y="4"/>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4" name="Freeform 78"/>
            <p:cNvSpPr>
              <a:spLocks/>
            </p:cNvSpPr>
            <p:nvPr/>
          </p:nvSpPr>
          <p:spPr bwMode="invGray">
            <a:xfrm>
              <a:off x="4145" y="3007"/>
              <a:ext cx="21" cy="48"/>
            </a:xfrm>
            <a:custGeom>
              <a:avLst/>
              <a:gdLst>
                <a:gd name="T0" fmla="*/ 5 w 28"/>
                <a:gd name="T1" fmla="*/ 0 h 64"/>
                <a:gd name="T2" fmla="*/ 11 w 28"/>
                <a:gd name="T3" fmla="*/ 14 h 64"/>
                <a:gd name="T4" fmla="*/ 20 w 28"/>
                <a:gd name="T5" fmla="*/ 21 h 64"/>
                <a:gd name="T6" fmla="*/ 8 w 28"/>
                <a:gd name="T7" fmla="*/ 39 h 64"/>
                <a:gd name="T8" fmla="*/ 0 w 28"/>
                <a:gd name="T9" fmla="*/ 56 h 64"/>
                <a:gd name="T10" fmla="*/ 11 w 28"/>
                <a:gd name="T11" fmla="*/ 57 h 64"/>
                <a:gd name="T12" fmla="*/ 26 w 28"/>
                <a:gd name="T13" fmla="*/ 26 h 64"/>
                <a:gd name="T14" fmla="*/ 5 w 28"/>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5" name="Freeform 79"/>
            <p:cNvSpPr>
              <a:spLocks/>
            </p:cNvSpPr>
            <p:nvPr/>
          </p:nvSpPr>
          <p:spPr bwMode="invGray">
            <a:xfrm>
              <a:off x="3876" y="3076"/>
              <a:ext cx="12" cy="27"/>
            </a:xfrm>
            <a:custGeom>
              <a:avLst/>
              <a:gdLst>
                <a:gd name="T0" fmla="*/ 14 w 16"/>
                <a:gd name="T1" fmla="*/ 3 h 36"/>
                <a:gd name="T2" fmla="*/ 0 w 16"/>
                <a:gd name="T3" fmla="*/ 7 h 36"/>
                <a:gd name="T4" fmla="*/ 8 w 16"/>
                <a:gd name="T5" fmla="*/ 22 h 36"/>
                <a:gd name="T6" fmla="*/ 14 w 16"/>
                <a:gd name="T7" fmla="*/ 3 h 36"/>
              </a:gdLst>
              <a:ahLst/>
              <a:cxnLst>
                <a:cxn ang="0">
                  <a:pos x="T0" y="T1"/>
                </a:cxn>
                <a:cxn ang="0">
                  <a:pos x="T2" y="T3"/>
                </a:cxn>
                <a:cxn ang="0">
                  <a:pos x="T4" y="T5"/>
                </a:cxn>
                <a:cxn ang="0">
                  <a:pos x="T6" y="T7"/>
                </a:cxn>
              </a:cxnLst>
              <a:rect l="0" t="0" r="r" b="b"/>
              <a:pathLst>
                <a:path w="16" h="36">
                  <a:moveTo>
                    <a:pt x="14" y="3"/>
                  </a:moveTo>
                  <a:cubicBezTo>
                    <a:pt x="7" y="0"/>
                    <a:pt x="4" y="1"/>
                    <a:pt x="0" y="7"/>
                  </a:cubicBezTo>
                  <a:cubicBezTo>
                    <a:pt x="3" y="14"/>
                    <a:pt x="2" y="17"/>
                    <a:pt x="8" y="22"/>
                  </a:cubicBezTo>
                  <a:cubicBezTo>
                    <a:pt x="16" y="36"/>
                    <a:pt x="11" y="7"/>
                    <a:pt x="14" y="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6" name="Freeform 80"/>
            <p:cNvSpPr>
              <a:spLocks/>
            </p:cNvSpPr>
            <p:nvPr/>
          </p:nvSpPr>
          <p:spPr bwMode="invGray">
            <a:xfrm>
              <a:off x="3866" y="305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7" name="Freeform 81"/>
            <p:cNvSpPr>
              <a:spLocks/>
            </p:cNvSpPr>
            <p:nvPr/>
          </p:nvSpPr>
          <p:spPr bwMode="invGray">
            <a:xfrm>
              <a:off x="3862" y="3035"/>
              <a:ext cx="12" cy="14"/>
            </a:xfrm>
            <a:custGeom>
              <a:avLst/>
              <a:gdLst>
                <a:gd name="T0" fmla="*/ 10 w 16"/>
                <a:gd name="T1" fmla="*/ 5 h 19"/>
                <a:gd name="T2" fmla="*/ 0 w 16"/>
                <a:gd name="T3" fmla="*/ 10 h 19"/>
                <a:gd name="T4" fmla="*/ 12 w 16"/>
                <a:gd name="T5" fmla="*/ 19 h 19"/>
                <a:gd name="T6" fmla="*/ 10 w 16"/>
                <a:gd name="T7" fmla="*/ 5 h 19"/>
              </a:gdLst>
              <a:ahLst/>
              <a:cxnLst>
                <a:cxn ang="0">
                  <a:pos x="T0" y="T1"/>
                </a:cxn>
                <a:cxn ang="0">
                  <a:pos x="T2" y="T3"/>
                </a:cxn>
                <a:cxn ang="0">
                  <a:pos x="T4" y="T5"/>
                </a:cxn>
                <a:cxn ang="0">
                  <a:pos x="T6" y="T7"/>
                </a:cxn>
              </a:cxnLst>
              <a:rect l="0" t="0" r="r" b="b"/>
              <a:pathLst>
                <a:path w="16" h="19">
                  <a:moveTo>
                    <a:pt x="10" y="5"/>
                  </a:moveTo>
                  <a:cubicBezTo>
                    <a:pt x="4" y="0"/>
                    <a:pt x="1" y="3"/>
                    <a:pt x="0" y="10"/>
                  </a:cubicBezTo>
                  <a:cubicBezTo>
                    <a:pt x="4" y="15"/>
                    <a:pt x="7" y="16"/>
                    <a:pt x="12" y="19"/>
                  </a:cubicBezTo>
                  <a:cubicBezTo>
                    <a:pt x="16" y="12"/>
                    <a:pt x="14"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8" name="Freeform 82"/>
            <p:cNvSpPr>
              <a:spLocks/>
            </p:cNvSpPr>
            <p:nvPr/>
          </p:nvSpPr>
          <p:spPr bwMode="invGray">
            <a:xfrm>
              <a:off x="3850" y="2995"/>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09" name="Freeform 83"/>
            <p:cNvSpPr>
              <a:spLocks/>
            </p:cNvSpPr>
            <p:nvPr/>
          </p:nvSpPr>
          <p:spPr bwMode="invGray">
            <a:xfrm>
              <a:off x="3852" y="3020"/>
              <a:ext cx="16" cy="13"/>
            </a:xfrm>
            <a:custGeom>
              <a:avLst/>
              <a:gdLst>
                <a:gd name="T0" fmla="*/ 13 w 22"/>
                <a:gd name="T1" fmla="*/ 0 h 18"/>
                <a:gd name="T2" fmla="*/ 19 w 22"/>
                <a:gd name="T3" fmla="*/ 18 h 18"/>
                <a:gd name="T4" fmla="*/ 14 w 22"/>
                <a:gd name="T5" fmla="*/ 6 h 18"/>
                <a:gd name="T6" fmla="*/ 13 w 22"/>
                <a:gd name="T7" fmla="*/ 0 h 18"/>
              </a:gdLst>
              <a:ahLst/>
              <a:cxnLst>
                <a:cxn ang="0">
                  <a:pos x="T0" y="T1"/>
                </a:cxn>
                <a:cxn ang="0">
                  <a:pos x="T2" y="T3"/>
                </a:cxn>
                <a:cxn ang="0">
                  <a:pos x="T4" y="T5"/>
                </a:cxn>
                <a:cxn ang="0">
                  <a:pos x="T6" y="T7"/>
                </a:cxn>
              </a:cxnLst>
              <a:rect l="0" t="0" r="r" b="b"/>
              <a:pathLst>
                <a:path w="22" h="18">
                  <a:moveTo>
                    <a:pt x="13" y="0"/>
                  </a:moveTo>
                  <a:cubicBezTo>
                    <a:pt x="0" y="8"/>
                    <a:pt x="9" y="12"/>
                    <a:pt x="19" y="18"/>
                  </a:cubicBezTo>
                  <a:cubicBezTo>
                    <a:pt x="20" y="11"/>
                    <a:pt x="22" y="8"/>
                    <a:pt x="14" y="6"/>
                  </a:cubicBezTo>
                  <a:cubicBezTo>
                    <a:pt x="9" y="3"/>
                    <a:pt x="9" y="5"/>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0" name="Freeform 84"/>
            <p:cNvSpPr>
              <a:spLocks/>
            </p:cNvSpPr>
            <p:nvPr/>
          </p:nvSpPr>
          <p:spPr bwMode="invGray">
            <a:xfrm>
              <a:off x="4688" y="3643"/>
              <a:ext cx="45" cy="60"/>
            </a:xfrm>
            <a:custGeom>
              <a:avLst/>
              <a:gdLst>
                <a:gd name="T0" fmla="*/ 10 w 60"/>
                <a:gd name="T1" fmla="*/ 7 h 81"/>
                <a:gd name="T2" fmla="*/ 3 w 60"/>
                <a:gd name="T3" fmla="*/ 18 h 81"/>
                <a:gd name="T4" fmla="*/ 15 w 60"/>
                <a:gd name="T5" fmla="*/ 39 h 81"/>
                <a:gd name="T6" fmla="*/ 27 w 60"/>
                <a:gd name="T7" fmla="*/ 54 h 81"/>
                <a:gd name="T8" fmla="*/ 40 w 60"/>
                <a:gd name="T9" fmla="*/ 63 h 81"/>
                <a:gd name="T10" fmla="*/ 51 w 60"/>
                <a:gd name="T11" fmla="*/ 81 h 81"/>
                <a:gd name="T12" fmla="*/ 52 w 60"/>
                <a:gd name="T13" fmla="*/ 57 h 81"/>
                <a:gd name="T14" fmla="*/ 43 w 60"/>
                <a:gd name="T15" fmla="*/ 37 h 81"/>
                <a:gd name="T16" fmla="*/ 25 w 60"/>
                <a:gd name="T17" fmla="*/ 18 h 81"/>
                <a:gd name="T18" fmla="*/ 10 w 60"/>
                <a:gd name="T19"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1" name="Freeform 85"/>
            <p:cNvSpPr>
              <a:spLocks/>
            </p:cNvSpPr>
            <p:nvPr/>
          </p:nvSpPr>
          <p:spPr bwMode="invGray">
            <a:xfrm>
              <a:off x="4919" y="3594"/>
              <a:ext cx="53" cy="46"/>
            </a:xfrm>
            <a:custGeom>
              <a:avLst/>
              <a:gdLst>
                <a:gd name="T0" fmla="*/ 28 w 71"/>
                <a:gd name="T1" fmla="*/ 23 h 61"/>
                <a:gd name="T2" fmla="*/ 13 w 71"/>
                <a:gd name="T3" fmla="*/ 32 h 61"/>
                <a:gd name="T4" fmla="*/ 1 w 71"/>
                <a:gd name="T5" fmla="*/ 44 h 61"/>
                <a:gd name="T6" fmla="*/ 13 w 71"/>
                <a:gd name="T7" fmla="*/ 59 h 61"/>
                <a:gd name="T8" fmla="*/ 28 w 71"/>
                <a:gd name="T9" fmla="*/ 44 h 61"/>
                <a:gd name="T10" fmla="*/ 40 w 71"/>
                <a:gd name="T11" fmla="*/ 23 h 61"/>
                <a:gd name="T12" fmla="*/ 55 w 71"/>
                <a:gd name="T13" fmla="*/ 0 h 61"/>
                <a:gd name="T14" fmla="*/ 71 w 71"/>
                <a:gd name="T15" fmla="*/ 11 h 61"/>
                <a:gd name="T16" fmla="*/ 35 w 71"/>
                <a:gd name="T17" fmla="*/ 23 h 61"/>
                <a:gd name="T18" fmla="*/ 28 w 71"/>
                <a:gd name="T19" fmla="*/ 2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2" name="Freeform 86"/>
            <p:cNvSpPr>
              <a:spLocks/>
            </p:cNvSpPr>
            <p:nvPr/>
          </p:nvSpPr>
          <p:spPr bwMode="invGray">
            <a:xfrm>
              <a:off x="4759" y="3569"/>
              <a:ext cx="17" cy="23"/>
            </a:xfrm>
            <a:custGeom>
              <a:avLst/>
              <a:gdLst>
                <a:gd name="T0" fmla="*/ 9 w 23"/>
                <a:gd name="T1" fmla="*/ 0 h 30"/>
                <a:gd name="T2" fmla="*/ 0 w 23"/>
                <a:gd name="T3" fmla="*/ 14 h 30"/>
                <a:gd name="T4" fmla="*/ 12 w 23"/>
                <a:gd name="T5" fmla="*/ 30 h 30"/>
                <a:gd name="T6" fmla="*/ 9 w 23"/>
                <a:gd name="T7" fmla="*/ 0 h 30"/>
              </a:gdLst>
              <a:ahLst/>
              <a:cxnLst>
                <a:cxn ang="0">
                  <a:pos x="T0" y="T1"/>
                </a:cxn>
                <a:cxn ang="0">
                  <a:pos x="T2" y="T3"/>
                </a:cxn>
                <a:cxn ang="0">
                  <a:pos x="T4" y="T5"/>
                </a:cxn>
                <a:cxn ang="0">
                  <a:pos x="T6" y="T7"/>
                </a:cxn>
              </a:cxnLst>
              <a:rect l="0" t="0" r="r" b="b"/>
              <a:pathLst>
                <a:path w="23" h="30">
                  <a:moveTo>
                    <a:pt x="9" y="0"/>
                  </a:moveTo>
                  <a:cubicBezTo>
                    <a:pt x="8" y="7"/>
                    <a:pt x="3" y="8"/>
                    <a:pt x="0" y="14"/>
                  </a:cubicBezTo>
                  <a:cubicBezTo>
                    <a:pt x="3" y="21"/>
                    <a:pt x="8" y="24"/>
                    <a:pt x="12" y="30"/>
                  </a:cubicBezTo>
                  <a:cubicBezTo>
                    <a:pt x="23" y="15"/>
                    <a:pt x="4" y="9"/>
                    <a:pt x="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3" name="Freeform 87"/>
            <p:cNvSpPr>
              <a:spLocks/>
            </p:cNvSpPr>
            <p:nvPr/>
          </p:nvSpPr>
          <p:spPr bwMode="invGray">
            <a:xfrm>
              <a:off x="4751" y="3547"/>
              <a:ext cx="20" cy="17"/>
            </a:xfrm>
            <a:custGeom>
              <a:avLst/>
              <a:gdLst>
                <a:gd name="T0" fmla="*/ 19 w 26"/>
                <a:gd name="T1" fmla="*/ 0 h 23"/>
                <a:gd name="T2" fmla="*/ 0 w 26"/>
                <a:gd name="T3" fmla="*/ 14 h 23"/>
                <a:gd name="T4" fmla="*/ 21 w 26"/>
                <a:gd name="T5" fmla="*/ 20 h 23"/>
                <a:gd name="T6" fmla="*/ 19 w 26"/>
                <a:gd name="T7" fmla="*/ 0 h 23"/>
              </a:gdLst>
              <a:ahLst/>
              <a:cxnLst>
                <a:cxn ang="0">
                  <a:pos x="T0" y="T1"/>
                </a:cxn>
                <a:cxn ang="0">
                  <a:pos x="T2" y="T3"/>
                </a:cxn>
                <a:cxn ang="0">
                  <a:pos x="T4" y="T5"/>
                </a:cxn>
                <a:cxn ang="0">
                  <a:pos x="T6" y="T7"/>
                </a:cxn>
              </a:cxnLst>
              <a:rect l="0" t="0" r="r" b="b"/>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4" name="Freeform 88"/>
            <p:cNvSpPr>
              <a:spLocks/>
            </p:cNvSpPr>
            <p:nvPr/>
          </p:nvSpPr>
          <p:spPr bwMode="invGray">
            <a:xfrm>
              <a:off x="4598" y="3353"/>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5" name="Freeform 89"/>
            <p:cNvSpPr>
              <a:spLocks/>
            </p:cNvSpPr>
            <p:nvPr/>
          </p:nvSpPr>
          <p:spPr bwMode="invGray">
            <a:xfrm>
              <a:off x="4632" y="3396"/>
              <a:ext cx="26" cy="33"/>
            </a:xfrm>
            <a:custGeom>
              <a:avLst/>
              <a:gdLst>
                <a:gd name="T0" fmla="*/ 30 w 34"/>
                <a:gd name="T1" fmla="*/ 0 h 44"/>
                <a:gd name="T2" fmla="*/ 10 w 34"/>
                <a:gd name="T3" fmla="*/ 9 h 44"/>
                <a:gd name="T4" fmla="*/ 14 w 34"/>
                <a:gd name="T5" fmla="*/ 32 h 44"/>
                <a:gd name="T6" fmla="*/ 26 w 34"/>
                <a:gd name="T7" fmla="*/ 36 h 44"/>
                <a:gd name="T8" fmla="*/ 30 w 34"/>
                <a:gd name="T9" fmla="*/ 0 h 44"/>
              </a:gdLst>
              <a:ahLst/>
              <a:cxnLst>
                <a:cxn ang="0">
                  <a:pos x="T0" y="T1"/>
                </a:cxn>
                <a:cxn ang="0">
                  <a:pos x="T2" y="T3"/>
                </a:cxn>
                <a:cxn ang="0">
                  <a:pos x="T4" y="T5"/>
                </a:cxn>
                <a:cxn ang="0">
                  <a:pos x="T6" y="T7"/>
                </a:cxn>
                <a:cxn ang="0">
                  <a:pos x="T8" y="T9"/>
                </a:cxn>
              </a:cxnLst>
              <a:rect l="0" t="0" r="r" b="b"/>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6" name="Freeform 90"/>
            <p:cNvSpPr>
              <a:spLocks/>
            </p:cNvSpPr>
            <p:nvPr/>
          </p:nvSpPr>
          <p:spPr bwMode="invGray">
            <a:xfrm>
              <a:off x="4659" y="3459"/>
              <a:ext cx="28" cy="28"/>
            </a:xfrm>
            <a:custGeom>
              <a:avLst/>
              <a:gdLst>
                <a:gd name="T0" fmla="*/ 34 w 38"/>
                <a:gd name="T1" fmla="*/ 2 h 37"/>
                <a:gd name="T2" fmla="*/ 10 w 38"/>
                <a:gd name="T3" fmla="*/ 2 h 37"/>
                <a:gd name="T4" fmla="*/ 14 w 38"/>
                <a:gd name="T5" fmla="*/ 25 h 37"/>
                <a:gd name="T6" fmla="*/ 26 w 38"/>
                <a:gd name="T7" fmla="*/ 29 h 37"/>
                <a:gd name="T8" fmla="*/ 34 w 38"/>
                <a:gd name="T9" fmla="*/ 2 h 37"/>
              </a:gdLst>
              <a:ahLst/>
              <a:cxnLst>
                <a:cxn ang="0">
                  <a:pos x="T0" y="T1"/>
                </a:cxn>
                <a:cxn ang="0">
                  <a:pos x="T2" y="T3"/>
                </a:cxn>
                <a:cxn ang="0">
                  <a:pos x="T4" y="T5"/>
                </a:cxn>
                <a:cxn ang="0">
                  <a:pos x="T6" y="T7"/>
                </a:cxn>
                <a:cxn ang="0">
                  <a:pos x="T8" y="T9"/>
                </a:cxn>
              </a:cxnLst>
              <a:rect l="0" t="0" r="r" b="b"/>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7" name="Freeform 91"/>
            <p:cNvSpPr>
              <a:spLocks/>
            </p:cNvSpPr>
            <p:nvPr/>
          </p:nvSpPr>
          <p:spPr bwMode="invGray">
            <a:xfrm>
              <a:off x="4693" y="3449"/>
              <a:ext cx="28" cy="26"/>
            </a:xfrm>
            <a:custGeom>
              <a:avLst/>
              <a:gdLst>
                <a:gd name="T0" fmla="*/ 34 w 38"/>
                <a:gd name="T1" fmla="*/ 2 h 34"/>
                <a:gd name="T2" fmla="*/ 10 w 38"/>
                <a:gd name="T3" fmla="*/ 2 h 34"/>
                <a:gd name="T4" fmla="*/ 16 w 38"/>
                <a:gd name="T5" fmla="*/ 22 h 34"/>
                <a:gd name="T6" fmla="*/ 27 w 38"/>
                <a:gd name="T7" fmla="*/ 22 h 34"/>
                <a:gd name="T8" fmla="*/ 34 w 38"/>
                <a:gd name="T9" fmla="*/ 2 h 34"/>
              </a:gdLst>
              <a:ahLst/>
              <a:cxnLst>
                <a:cxn ang="0">
                  <a:pos x="T0" y="T1"/>
                </a:cxn>
                <a:cxn ang="0">
                  <a:pos x="T2" y="T3"/>
                </a:cxn>
                <a:cxn ang="0">
                  <a:pos x="T4" y="T5"/>
                </a:cxn>
                <a:cxn ang="0">
                  <a:pos x="T6" y="T7"/>
                </a:cxn>
                <a:cxn ang="0">
                  <a:pos x="T8" y="T9"/>
                </a:cxn>
              </a:cxnLst>
              <a:rect l="0" t="0" r="r" b="b"/>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8" name="Freeform 92"/>
            <p:cNvSpPr>
              <a:spLocks/>
            </p:cNvSpPr>
            <p:nvPr/>
          </p:nvSpPr>
          <p:spPr bwMode="invGray">
            <a:xfrm>
              <a:off x="4683" y="3413"/>
              <a:ext cx="26" cy="20"/>
            </a:xfrm>
            <a:custGeom>
              <a:avLst/>
              <a:gdLst>
                <a:gd name="T0" fmla="*/ 31 w 35"/>
                <a:gd name="T1" fmla="*/ 1 h 27"/>
                <a:gd name="T2" fmla="*/ 10 w 35"/>
                <a:gd name="T3" fmla="*/ 2 h 27"/>
                <a:gd name="T4" fmla="*/ 13 w 35"/>
                <a:gd name="T5" fmla="*/ 15 h 27"/>
                <a:gd name="T6" fmla="*/ 25 w 35"/>
                <a:gd name="T7" fmla="*/ 19 h 27"/>
                <a:gd name="T8" fmla="*/ 31 w 35"/>
                <a:gd name="T9" fmla="*/ 1 h 27"/>
              </a:gdLst>
              <a:ahLst/>
              <a:cxnLst>
                <a:cxn ang="0">
                  <a:pos x="T0" y="T1"/>
                </a:cxn>
                <a:cxn ang="0">
                  <a:pos x="T2" y="T3"/>
                </a:cxn>
                <a:cxn ang="0">
                  <a:pos x="T4" y="T5"/>
                </a:cxn>
                <a:cxn ang="0">
                  <a:pos x="T6" y="T7"/>
                </a:cxn>
                <a:cxn ang="0">
                  <a:pos x="T8" y="T9"/>
                </a:cxn>
              </a:cxnLst>
              <a:rect l="0" t="0" r="r" b="b"/>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19" name="Freeform 93"/>
            <p:cNvSpPr>
              <a:spLocks/>
            </p:cNvSpPr>
            <p:nvPr/>
          </p:nvSpPr>
          <p:spPr bwMode="invGray">
            <a:xfrm>
              <a:off x="4657" y="3388"/>
              <a:ext cx="26" cy="35"/>
            </a:xfrm>
            <a:custGeom>
              <a:avLst/>
              <a:gdLst>
                <a:gd name="T0" fmla="*/ 28 w 35"/>
                <a:gd name="T1" fmla="*/ 16 h 47"/>
                <a:gd name="T2" fmla="*/ 19 w 35"/>
                <a:gd name="T3" fmla="*/ 2 h 47"/>
                <a:gd name="T4" fmla="*/ 10 w 35"/>
                <a:gd name="T5" fmla="*/ 25 h 47"/>
                <a:gd name="T6" fmla="*/ 19 w 35"/>
                <a:gd name="T7" fmla="*/ 35 h 47"/>
                <a:gd name="T8" fmla="*/ 27 w 35"/>
                <a:gd name="T9" fmla="*/ 29 h 47"/>
                <a:gd name="T10" fmla="*/ 28 w 35"/>
                <a:gd name="T11" fmla="*/ 16 h 47"/>
              </a:gdLst>
              <a:ahLst/>
              <a:cxnLst>
                <a:cxn ang="0">
                  <a:pos x="T0" y="T1"/>
                </a:cxn>
                <a:cxn ang="0">
                  <a:pos x="T2" y="T3"/>
                </a:cxn>
                <a:cxn ang="0">
                  <a:pos x="T4" y="T5"/>
                </a:cxn>
                <a:cxn ang="0">
                  <a:pos x="T6" y="T7"/>
                </a:cxn>
                <a:cxn ang="0">
                  <a:pos x="T8" y="T9"/>
                </a:cxn>
                <a:cxn ang="0">
                  <a:pos x="T10" y="T11"/>
                </a:cxn>
              </a:cxnLst>
              <a:rect l="0" t="0" r="r" b="b"/>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0" name="Freeform 94"/>
            <p:cNvSpPr>
              <a:spLocks/>
            </p:cNvSpPr>
            <p:nvPr/>
          </p:nvSpPr>
          <p:spPr bwMode="invGray">
            <a:xfrm>
              <a:off x="4625" y="3372"/>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1" name="Freeform 95"/>
            <p:cNvSpPr>
              <a:spLocks/>
            </p:cNvSpPr>
            <p:nvPr/>
          </p:nvSpPr>
          <p:spPr bwMode="invGray">
            <a:xfrm>
              <a:off x="4665" y="3425"/>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2" name="Freeform 96"/>
            <p:cNvSpPr>
              <a:spLocks/>
            </p:cNvSpPr>
            <p:nvPr/>
          </p:nvSpPr>
          <p:spPr bwMode="invGray">
            <a:xfrm>
              <a:off x="3055" y="2051"/>
              <a:ext cx="141" cy="108"/>
            </a:xfrm>
            <a:custGeom>
              <a:avLst/>
              <a:gdLst>
                <a:gd name="T0" fmla="*/ 171 w 189"/>
                <a:gd name="T1" fmla="*/ 4 h 144"/>
                <a:gd name="T2" fmla="*/ 185 w 189"/>
                <a:gd name="T3" fmla="*/ 4 h 144"/>
                <a:gd name="T4" fmla="*/ 189 w 189"/>
                <a:gd name="T5" fmla="*/ 16 h 144"/>
                <a:gd name="T6" fmla="*/ 187 w 189"/>
                <a:gd name="T7" fmla="*/ 24 h 144"/>
                <a:gd name="T8" fmla="*/ 131 w 189"/>
                <a:gd name="T9" fmla="*/ 44 h 144"/>
                <a:gd name="T10" fmla="*/ 109 w 189"/>
                <a:gd name="T11" fmla="*/ 58 h 144"/>
                <a:gd name="T12" fmla="*/ 97 w 189"/>
                <a:gd name="T13" fmla="*/ 62 h 144"/>
                <a:gd name="T14" fmla="*/ 71 w 189"/>
                <a:gd name="T15" fmla="*/ 82 h 144"/>
                <a:gd name="T16" fmla="*/ 75 w 189"/>
                <a:gd name="T17" fmla="*/ 92 h 144"/>
                <a:gd name="T18" fmla="*/ 83 w 189"/>
                <a:gd name="T19" fmla="*/ 116 h 144"/>
                <a:gd name="T20" fmla="*/ 107 w 189"/>
                <a:gd name="T21" fmla="*/ 126 h 144"/>
                <a:gd name="T22" fmla="*/ 93 w 189"/>
                <a:gd name="T23" fmla="*/ 140 h 144"/>
                <a:gd name="T24" fmla="*/ 83 w 189"/>
                <a:gd name="T25" fmla="*/ 130 h 144"/>
                <a:gd name="T26" fmla="*/ 71 w 189"/>
                <a:gd name="T27" fmla="*/ 134 h 144"/>
                <a:gd name="T28" fmla="*/ 21 w 189"/>
                <a:gd name="T29" fmla="*/ 122 h 144"/>
                <a:gd name="T30" fmla="*/ 19 w 189"/>
                <a:gd name="T31" fmla="*/ 106 h 144"/>
                <a:gd name="T32" fmla="*/ 47 w 189"/>
                <a:gd name="T33" fmla="*/ 90 h 144"/>
                <a:gd name="T34" fmla="*/ 51 w 189"/>
                <a:gd name="T35" fmla="*/ 76 h 144"/>
                <a:gd name="T36" fmla="*/ 47 w 189"/>
                <a:gd name="T37" fmla="*/ 64 h 144"/>
                <a:gd name="T38" fmla="*/ 73 w 189"/>
                <a:gd name="T39" fmla="*/ 46 h 144"/>
                <a:gd name="T40" fmla="*/ 97 w 189"/>
                <a:gd name="T41" fmla="*/ 36 h 144"/>
                <a:gd name="T42" fmla="*/ 113 w 189"/>
                <a:gd name="T43" fmla="*/ 24 h 144"/>
                <a:gd name="T44" fmla="*/ 171 w 189"/>
                <a:gd name="T45" fmla="*/ 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3" name="Freeform 97"/>
            <p:cNvSpPr>
              <a:spLocks/>
            </p:cNvSpPr>
            <p:nvPr/>
          </p:nvSpPr>
          <p:spPr bwMode="invGray">
            <a:xfrm>
              <a:off x="3139" y="2155"/>
              <a:ext cx="40" cy="12"/>
            </a:xfrm>
            <a:custGeom>
              <a:avLst/>
              <a:gdLst>
                <a:gd name="T0" fmla="*/ 24 w 53"/>
                <a:gd name="T1" fmla="*/ 0 h 17"/>
                <a:gd name="T2" fmla="*/ 12 w 53"/>
                <a:gd name="T3" fmla="*/ 2 h 17"/>
                <a:gd name="T4" fmla="*/ 32 w 53"/>
                <a:gd name="T5" fmla="*/ 16 h 17"/>
                <a:gd name="T6" fmla="*/ 44 w 53"/>
                <a:gd name="T7" fmla="*/ 14 h 17"/>
                <a:gd name="T8" fmla="*/ 24 w 53"/>
                <a:gd name="T9" fmla="*/ 0 h 17"/>
              </a:gdLst>
              <a:ahLst/>
              <a:cxnLst>
                <a:cxn ang="0">
                  <a:pos x="T0" y="T1"/>
                </a:cxn>
                <a:cxn ang="0">
                  <a:pos x="T2" y="T3"/>
                </a:cxn>
                <a:cxn ang="0">
                  <a:pos x="T4" y="T5"/>
                </a:cxn>
                <a:cxn ang="0">
                  <a:pos x="T6" y="T7"/>
                </a:cxn>
                <a:cxn ang="0">
                  <a:pos x="T8" y="T9"/>
                </a:cxn>
              </a:cxnLst>
              <a:rect l="0" t="0" r="r" b="b"/>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4" name="Freeform 98"/>
            <p:cNvSpPr>
              <a:spLocks/>
            </p:cNvSpPr>
            <p:nvPr/>
          </p:nvSpPr>
          <p:spPr bwMode="invGray">
            <a:xfrm>
              <a:off x="3344" y="1999"/>
              <a:ext cx="42" cy="28"/>
            </a:xfrm>
            <a:custGeom>
              <a:avLst/>
              <a:gdLst>
                <a:gd name="T0" fmla="*/ 57 w 57"/>
                <a:gd name="T1" fmla="*/ 4 h 37"/>
                <a:gd name="T2" fmla="*/ 25 w 57"/>
                <a:gd name="T3" fmla="*/ 24 h 37"/>
                <a:gd name="T4" fmla="*/ 11 w 57"/>
                <a:gd name="T5" fmla="*/ 34 h 37"/>
                <a:gd name="T6" fmla="*/ 9 w 57"/>
                <a:gd name="T7" fmla="*/ 4 h 37"/>
                <a:gd name="T8" fmla="*/ 21 w 57"/>
                <a:gd name="T9" fmla="*/ 0 h 37"/>
                <a:gd name="T10" fmla="*/ 57 w 57"/>
                <a:gd name="T11" fmla="*/ 4 h 37"/>
              </a:gdLst>
              <a:ahLst/>
              <a:cxnLst>
                <a:cxn ang="0">
                  <a:pos x="T0" y="T1"/>
                </a:cxn>
                <a:cxn ang="0">
                  <a:pos x="T2" y="T3"/>
                </a:cxn>
                <a:cxn ang="0">
                  <a:pos x="T4" y="T5"/>
                </a:cxn>
                <a:cxn ang="0">
                  <a:pos x="T6" y="T7"/>
                </a:cxn>
                <a:cxn ang="0">
                  <a:pos x="T8" y="T9"/>
                </a:cxn>
                <a:cxn ang="0">
                  <a:pos x="T10" y="T11"/>
                </a:cxn>
              </a:cxnLst>
              <a:rect l="0" t="0" r="r" b="b"/>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5" name="Freeform 99"/>
            <p:cNvSpPr>
              <a:spLocks/>
            </p:cNvSpPr>
            <p:nvPr/>
          </p:nvSpPr>
          <p:spPr bwMode="invGray">
            <a:xfrm>
              <a:off x="3374" y="2012"/>
              <a:ext cx="50" cy="20"/>
            </a:xfrm>
            <a:custGeom>
              <a:avLst/>
              <a:gdLst>
                <a:gd name="T0" fmla="*/ 29 w 68"/>
                <a:gd name="T1" fmla="*/ 0 h 26"/>
                <a:gd name="T2" fmla="*/ 11 w 68"/>
                <a:gd name="T3" fmla="*/ 6 h 26"/>
                <a:gd name="T4" fmla="*/ 57 w 68"/>
                <a:gd name="T5" fmla="*/ 26 h 26"/>
                <a:gd name="T6" fmla="*/ 63 w 68"/>
                <a:gd name="T7" fmla="*/ 24 h 26"/>
                <a:gd name="T8" fmla="*/ 29 w 68"/>
                <a:gd name="T9" fmla="*/ 0 h 26"/>
              </a:gdLst>
              <a:ahLst/>
              <a:cxnLst>
                <a:cxn ang="0">
                  <a:pos x="T0" y="T1"/>
                </a:cxn>
                <a:cxn ang="0">
                  <a:pos x="T2" y="T3"/>
                </a:cxn>
                <a:cxn ang="0">
                  <a:pos x="T4" y="T5"/>
                </a:cxn>
                <a:cxn ang="0">
                  <a:pos x="T6" y="T7"/>
                </a:cxn>
                <a:cxn ang="0">
                  <a:pos x="T8" y="T9"/>
                </a:cxn>
              </a:cxnLst>
              <a:rect l="0" t="0" r="r" b="b"/>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6" name="Freeform 100"/>
            <p:cNvSpPr>
              <a:spLocks/>
            </p:cNvSpPr>
            <p:nvPr/>
          </p:nvSpPr>
          <p:spPr bwMode="invGray">
            <a:xfrm>
              <a:off x="3428" y="2015"/>
              <a:ext cx="50" cy="32"/>
            </a:xfrm>
            <a:custGeom>
              <a:avLst/>
              <a:gdLst>
                <a:gd name="T0" fmla="*/ 50 w 66"/>
                <a:gd name="T1" fmla="*/ 9 h 43"/>
                <a:gd name="T2" fmla="*/ 26 w 66"/>
                <a:gd name="T3" fmla="*/ 9 h 43"/>
                <a:gd name="T4" fmla="*/ 10 w 66"/>
                <a:gd name="T5" fmla="*/ 9 h 43"/>
                <a:gd name="T6" fmla="*/ 8 w 66"/>
                <a:gd name="T7" fmla="*/ 35 h 43"/>
                <a:gd name="T8" fmla="*/ 32 w 66"/>
                <a:gd name="T9" fmla="*/ 43 h 43"/>
                <a:gd name="T10" fmla="*/ 62 w 66"/>
                <a:gd name="T11" fmla="*/ 27 h 43"/>
                <a:gd name="T12" fmla="*/ 50 w 66"/>
                <a:gd name="T13" fmla="*/ 9 h 43"/>
              </a:gdLst>
              <a:ahLst/>
              <a:cxnLst>
                <a:cxn ang="0">
                  <a:pos x="T0" y="T1"/>
                </a:cxn>
                <a:cxn ang="0">
                  <a:pos x="T2" y="T3"/>
                </a:cxn>
                <a:cxn ang="0">
                  <a:pos x="T4" y="T5"/>
                </a:cxn>
                <a:cxn ang="0">
                  <a:pos x="T6" y="T7"/>
                </a:cxn>
                <a:cxn ang="0">
                  <a:pos x="T8" y="T9"/>
                </a:cxn>
                <a:cxn ang="0">
                  <a:pos x="T10" y="T11"/>
                </a:cxn>
                <a:cxn ang="0">
                  <a:pos x="T12" y="T13"/>
                </a:cxn>
              </a:cxnLst>
              <a:rect l="0" t="0" r="r" b="b"/>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7" name="Freeform 101"/>
            <p:cNvSpPr>
              <a:spLocks/>
            </p:cNvSpPr>
            <p:nvPr/>
          </p:nvSpPr>
          <p:spPr bwMode="invGray">
            <a:xfrm>
              <a:off x="3777" y="2042"/>
              <a:ext cx="88" cy="31"/>
            </a:xfrm>
            <a:custGeom>
              <a:avLst/>
              <a:gdLst>
                <a:gd name="T0" fmla="*/ 14 w 117"/>
                <a:gd name="T1" fmla="*/ 0 h 41"/>
                <a:gd name="T2" fmla="*/ 8 w 117"/>
                <a:gd name="T3" fmla="*/ 16 h 41"/>
                <a:gd name="T4" fmla="*/ 50 w 117"/>
                <a:gd name="T5" fmla="*/ 30 h 41"/>
                <a:gd name="T6" fmla="*/ 76 w 117"/>
                <a:gd name="T7" fmla="*/ 36 h 41"/>
                <a:gd name="T8" fmla="*/ 112 w 117"/>
                <a:gd name="T9" fmla="*/ 22 h 41"/>
                <a:gd name="T10" fmla="*/ 78 w 117"/>
                <a:gd name="T11" fmla="*/ 4 h 41"/>
                <a:gd name="T12" fmla="*/ 14 w 117"/>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8" name="Freeform 102"/>
            <p:cNvSpPr>
              <a:spLocks/>
            </p:cNvSpPr>
            <p:nvPr/>
          </p:nvSpPr>
          <p:spPr bwMode="invGray">
            <a:xfrm>
              <a:off x="3867" y="2041"/>
              <a:ext cx="46" cy="24"/>
            </a:xfrm>
            <a:custGeom>
              <a:avLst/>
              <a:gdLst>
                <a:gd name="T0" fmla="*/ 32 w 62"/>
                <a:gd name="T1" fmla="*/ 4 h 32"/>
                <a:gd name="T2" fmla="*/ 62 w 62"/>
                <a:gd name="T3" fmla="*/ 10 h 32"/>
                <a:gd name="T4" fmla="*/ 30 w 62"/>
                <a:gd name="T5" fmla="*/ 32 h 32"/>
                <a:gd name="T6" fmla="*/ 6 w 62"/>
                <a:gd name="T7" fmla="*/ 22 h 32"/>
                <a:gd name="T8" fmla="*/ 32 w 62"/>
                <a:gd name="T9" fmla="*/ 4 h 32"/>
              </a:gdLst>
              <a:ahLst/>
              <a:cxnLst>
                <a:cxn ang="0">
                  <a:pos x="T0" y="T1"/>
                </a:cxn>
                <a:cxn ang="0">
                  <a:pos x="T2" y="T3"/>
                </a:cxn>
                <a:cxn ang="0">
                  <a:pos x="T4" y="T5"/>
                </a:cxn>
                <a:cxn ang="0">
                  <a:pos x="T6" y="T7"/>
                </a:cxn>
                <a:cxn ang="0">
                  <a:pos x="T8" y="T9"/>
                </a:cxn>
              </a:cxnLst>
              <a:rect l="0" t="0" r="r" b="b"/>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29" name="Freeform 103"/>
            <p:cNvSpPr>
              <a:spLocks/>
            </p:cNvSpPr>
            <p:nvPr/>
          </p:nvSpPr>
          <p:spPr bwMode="invGray">
            <a:xfrm>
              <a:off x="3846" y="2070"/>
              <a:ext cx="37" cy="17"/>
            </a:xfrm>
            <a:custGeom>
              <a:avLst/>
              <a:gdLst>
                <a:gd name="T0" fmla="*/ 20 w 49"/>
                <a:gd name="T1" fmla="*/ 1 h 23"/>
                <a:gd name="T2" fmla="*/ 6 w 49"/>
                <a:gd name="T3" fmla="*/ 5 h 23"/>
                <a:gd name="T4" fmla="*/ 38 w 49"/>
                <a:gd name="T5" fmla="*/ 23 h 23"/>
                <a:gd name="T6" fmla="*/ 20 w 49"/>
                <a:gd name="T7" fmla="*/ 1 h 23"/>
              </a:gdLst>
              <a:ahLst/>
              <a:cxnLst>
                <a:cxn ang="0">
                  <a:pos x="T0" y="T1"/>
                </a:cxn>
                <a:cxn ang="0">
                  <a:pos x="T2" y="T3"/>
                </a:cxn>
                <a:cxn ang="0">
                  <a:pos x="T4" y="T5"/>
                </a:cxn>
                <a:cxn ang="0">
                  <a:pos x="T6" y="T7"/>
                </a:cxn>
              </a:cxnLst>
              <a:rect l="0" t="0" r="r" b="b"/>
              <a:pathLst>
                <a:path w="49" h="23">
                  <a:moveTo>
                    <a:pt x="20" y="1"/>
                  </a:moveTo>
                  <a:cubicBezTo>
                    <a:pt x="15" y="2"/>
                    <a:pt x="8" y="0"/>
                    <a:pt x="6" y="5"/>
                  </a:cubicBezTo>
                  <a:cubicBezTo>
                    <a:pt x="0" y="19"/>
                    <a:pt x="32" y="21"/>
                    <a:pt x="38" y="23"/>
                  </a:cubicBezTo>
                  <a:cubicBezTo>
                    <a:pt x="49" y="6"/>
                    <a:pt x="35" y="3"/>
                    <a:pt x="20"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0" name="Freeform 104"/>
            <p:cNvSpPr>
              <a:spLocks/>
            </p:cNvSpPr>
            <p:nvPr/>
          </p:nvSpPr>
          <p:spPr bwMode="invGray">
            <a:xfrm>
              <a:off x="4098" y="2294"/>
              <a:ext cx="76" cy="114"/>
            </a:xfrm>
            <a:custGeom>
              <a:avLst/>
              <a:gdLst>
                <a:gd name="T0" fmla="*/ 6 w 102"/>
                <a:gd name="T1" fmla="*/ 0 h 152"/>
                <a:gd name="T2" fmla="*/ 0 w 102"/>
                <a:gd name="T3" fmla="*/ 18 h 152"/>
                <a:gd name="T4" fmla="*/ 14 w 102"/>
                <a:gd name="T5" fmla="*/ 42 h 152"/>
                <a:gd name="T6" fmla="*/ 32 w 102"/>
                <a:gd name="T7" fmla="*/ 72 h 152"/>
                <a:gd name="T8" fmla="*/ 36 w 102"/>
                <a:gd name="T9" fmla="*/ 104 h 152"/>
                <a:gd name="T10" fmla="*/ 80 w 102"/>
                <a:gd name="T11" fmla="*/ 152 h 152"/>
                <a:gd name="T12" fmla="*/ 86 w 102"/>
                <a:gd name="T13" fmla="*/ 124 h 152"/>
                <a:gd name="T14" fmla="*/ 74 w 102"/>
                <a:gd name="T15" fmla="*/ 102 h 152"/>
                <a:gd name="T16" fmla="*/ 62 w 102"/>
                <a:gd name="T17" fmla="*/ 92 h 152"/>
                <a:gd name="T18" fmla="*/ 52 w 102"/>
                <a:gd name="T19" fmla="*/ 74 h 152"/>
                <a:gd name="T20" fmla="*/ 42 w 102"/>
                <a:gd name="T21" fmla="*/ 44 h 152"/>
                <a:gd name="T22" fmla="*/ 4 w 102"/>
                <a:gd name="T23" fmla="*/ 12 h 152"/>
                <a:gd name="T24" fmla="*/ 6 w 102"/>
                <a:gd name="T2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1" name="Freeform 105"/>
            <p:cNvSpPr>
              <a:spLocks/>
            </p:cNvSpPr>
            <p:nvPr/>
          </p:nvSpPr>
          <p:spPr bwMode="invGray">
            <a:xfrm>
              <a:off x="4159" y="2412"/>
              <a:ext cx="55" cy="78"/>
            </a:xfrm>
            <a:custGeom>
              <a:avLst/>
              <a:gdLst>
                <a:gd name="T0" fmla="*/ 64 w 74"/>
                <a:gd name="T1" fmla="*/ 22 h 103"/>
                <a:gd name="T2" fmla="*/ 74 w 74"/>
                <a:gd name="T3" fmla="*/ 40 h 103"/>
                <a:gd name="T4" fmla="*/ 30 w 74"/>
                <a:gd name="T5" fmla="*/ 84 h 103"/>
                <a:gd name="T6" fmla="*/ 32 w 74"/>
                <a:gd name="T7" fmla="*/ 100 h 103"/>
                <a:gd name="T8" fmla="*/ 20 w 74"/>
                <a:gd name="T9" fmla="*/ 94 h 103"/>
                <a:gd name="T10" fmla="*/ 6 w 74"/>
                <a:gd name="T11" fmla="*/ 84 h 103"/>
                <a:gd name="T12" fmla="*/ 0 w 74"/>
                <a:gd name="T13" fmla="*/ 82 h 103"/>
                <a:gd name="T14" fmla="*/ 10 w 74"/>
                <a:gd name="T15" fmla="*/ 58 h 103"/>
                <a:gd name="T16" fmla="*/ 12 w 74"/>
                <a:gd name="T17" fmla="*/ 52 h 103"/>
                <a:gd name="T18" fmla="*/ 2 w 74"/>
                <a:gd name="T19" fmla="*/ 24 h 103"/>
                <a:gd name="T20" fmla="*/ 4 w 74"/>
                <a:gd name="T21" fmla="*/ 14 h 103"/>
                <a:gd name="T22" fmla="*/ 26 w 74"/>
                <a:gd name="T23" fmla="*/ 22 h 103"/>
                <a:gd name="T24" fmla="*/ 36 w 74"/>
                <a:gd name="T25" fmla="*/ 36 h 103"/>
                <a:gd name="T26" fmla="*/ 64 w 74"/>
                <a:gd name="T27" fmla="*/ 2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2" name="Freeform 106"/>
            <p:cNvSpPr>
              <a:spLocks/>
            </p:cNvSpPr>
            <p:nvPr/>
          </p:nvSpPr>
          <p:spPr bwMode="invGray">
            <a:xfrm>
              <a:off x="4123" y="2492"/>
              <a:ext cx="109" cy="189"/>
            </a:xfrm>
            <a:custGeom>
              <a:avLst/>
              <a:gdLst>
                <a:gd name="T0" fmla="*/ 82 w 146"/>
                <a:gd name="T1" fmla="*/ 100 h 252"/>
                <a:gd name="T2" fmla="*/ 66 w 146"/>
                <a:gd name="T3" fmla="*/ 106 h 252"/>
                <a:gd name="T4" fmla="*/ 64 w 146"/>
                <a:gd name="T5" fmla="*/ 132 h 252"/>
                <a:gd name="T6" fmla="*/ 22 w 146"/>
                <a:gd name="T7" fmla="*/ 146 h 252"/>
                <a:gd name="T8" fmla="*/ 8 w 146"/>
                <a:gd name="T9" fmla="*/ 168 h 252"/>
                <a:gd name="T10" fmla="*/ 20 w 146"/>
                <a:gd name="T11" fmla="*/ 182 h 252"/>
                <a:gd name="T12" fmla="*/ 8 w 146"/>
                <a:gd name="T13" fmla="*/ 198 h 252"/>
                <a:gd name="T14" fmla="*/ 24 w 146"/>
                <a:gd name="T15" fmla="*/ 252 h 252"/>
                <a:gd name="T16" fmla="*/ 28 w 146"/>
                <a:gd name="T17" fmla="*/ 214 h 252"/>
                <a:gd name="T18" fmla="*/ 22 w 146"/>
                <a:gd name="T19" fmla="*/ 192 h 252"/>
                <a:gd name="T20" fmla="*/ 42 w 146"/>
                <a:gd name="T21" fmla="*/ 176 h 252"/>
                <a:gd name="T22" fmla="*/ 52 w 146"/>
                <a:gd name="T23" fmla="*/ 158 h 252"/>
                <a:gd name="T24" fmla="*/ 66 w 146"/>
                <a:gd name="T25" fmla="*/ 174 h 252"/>
                <a:gd name="T26" fmla="*/ 44 w 146"/>
                <a:gd name="T27" fmla="*/ 190 h 252"/>
                <a:gd name="T28" fmla="*/ 56 w 146"/>
                <a:gd name="T29" fmla="*/ 200 h 252"/>
                <a:gd name="T30" fmla="*/ 68 w 146"/>
                <a:gd name="T31" fmla="*/ 178 h 252"/>
                <a:gd name="T32" fmla="*/ 84 w 146"/>
                <a:gd name="T33" fmla="*/ 184 h 252"/>
                <a:gd name="T34" fmla="*/ 104 w 146"/>
                <a:gd name="T35" fmla="*/ 148 h 252"/>
                <a:gd name="T36" fmla="*/ 114 w 146"/>
                <a:gd name="T37" fmla="*/ 156 h 252"/>
                <a:gd name="T38" fmla="*/ 136 w 146"/>
                <a:gd name="T39" fmla="*/ 148 h 252"/>
                <a:gd name="T40" fmla="*/ 146 w 146"/>
                <a:gd name="T41" fmla="*/ 130 h 252"/>
                <a:gd name="T42" fmla="*/ 142 w 146"/>
                <a:gd name="T43" fmla="*/ 110 h 252"/>
                <a:gd name="T44" fmla="*/ 134 w 146"/>
                <a:gd name="T45" fmla="*/ 98 h 252"/>
                <a:gd name="T46" fmla="*/ 122 w 146"/>
                <a:gd name="T47" fmla="*/ 40 h 252"/>
                <a:gd name="T48" fmla="*/ 94 w 146"/>
                <a:gd name="T49" fmla="*/ 0 h 252"/>
                <a:gd name="T50" fmla="*/ 78 w 146"/>
                <a:gd name="T51" fmla="*/ 12 h 252"/>
                <a:gd name="T52" fmla="*/ 96 w 146"/>
                <a:gd name="T53" fmla="*/ 34 h 252"/>
                <a:gd name="T54" fmla="*/ 96 w 146"/>
                <a:gd name="T55" fmla="*/ 64 h 252"/>
                <a:gd name="T56" fmla="*/ 82 w 146"/>
                <a:gd name="T57" fmla="*/ 10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3" name="Freeform 107"/>
            <p:cNvSpPr>
              <a:spLocks/>
            </p:cNvSpPr>
            <p:nvPr/>
          </p:nvSpPr>
          <p:spPr bwMode="invGray">
            <a:xfrm>
              <a:off x="3062" y="1988"/>
              <a:ext cx="52" cy="30"/>
            </a:xfrm>
            <a:custGeom>
              <a:avLst/>
              <a:gdLst>
                <a:gd name="T0" fmla="*/ 59 w 70"/>
                <a:gd name="T1" fmla="*/ 0 h 40"/>
                <a:gd name="T2" fmla="*/ 65 w 70"/>
                <a:gd name="T3" fmla="*/ 20 h 40"/>
                <a:gd name="T4" fmla="*/ 41 w 70"/>
                <a:gd name="T5" fmla="*/ 24 h 40"/>
                <a:gd name="T6" fmla="*/ 31 w 70"/>
                <a:gd name="T7" fmla="*/ 40 h 40"/>
                <a:gd name="T8" fmla="*/ 7 w 70"/>
                <a:gd name="T9" fmla="*/ 38 h 40"/>
                <a:gd name="T10" fmla="*/ 1 w 70"/>
                <a:gd name="T11" fmla="*/ 36 h 40"/>
                <a:gd name="T12" fmla="*/ 33 w 70"/>
                <a:gd name="T13" fmla="*/ 20 h 40"/>
                <a:gd name="T14" fmla="*/ 59 w 7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4" name="Freeform 108"/>
            <p:cNvSpPr>
              <a:spLocks/>
            </p:cNvSpPr>
            <p:nvPr/>
          </p:nvSpPr>
          <p:spPr bwMode="invGray">
            <a:xfrm>
              <a:off x="2955" y="1997"/>
              <a:ext cx="19" cy="22"/>
            </a:xfrm>
            <a:custGeom>
              <a:avLst/>
              <a:gdLst>
                <a:gd name="T0" fmla="*/ 18 w 26"/>
                <a:gd name="T1" fmla="*/ 0 h 29"/>
                <a:gd name="T2" fmla="*/ 0 w 26"/>
                <a:gd name="T3" fmla="*/ 18 h 29"/>
                <a:gd name="T4" fmla="*/ 18 w 26"/>
                <a:gd name="T5" fmla="*/ 26 h 29"/>
                <a:gd name="T6" fmla="*/ 18 w 26"/>
                <a:gd name="T7" fmla="*/ 0 h 29"/>
              </a:gdLst>
              <a:ahLst/>
              <a:cxnLst>
                <a:cxn ang="0">
                  <a:pos x="T0" y="T1"/>
                </a:cxn>
                <a:cxn ang="0">
                  <a:pos x="T2" y="T3"/>
                </a:cxn>
                <a:cxn ang="0">
                  <a:pos x="T4" y="T5"/>
                </a:cxn>
                <a:cxn ang="0">
                  <a:pos x="T6" y="T7"/>
                </a:cxn>
              </a:cxnLst>
              <a:rect l="0" t="0" r="r" b="b"/>
              <a:pathLst>
                <a:path w="26" h="29">
                  <a:moveTo>
                    <a:pt x="18" y="0"/>
                  </a:moveTo>
                  <a:cubicBezTo>
                    <a:pt x="9" y="6"/>
                    <a:pt x="4" y="7"/>
                    <a:pt x="0" y="18"/>
                  </a:cubicBezTo>
                  <a:cubicBezTo>
                    <a:pt x="7" y="25"/>
                    <a:pt x="9" y="29"/>
                    <a:pt x="18" y="26"/>
                  </a:cubicBezTo>
                  <a:cubicBezTo>
                    <a:pt x="22" y="14"/>
                    <a:pt x="26" y="12"/>
                    <a:pt x="1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5" name="Freeform 109"/>
            <p:cNvSpPr>
              <a:spLocks/>
            </p:cNvSpPr>
            <p:nvPr/>
          </p:nvSpPr>
          <p:spPr bwMode="invGray">
            <a:xfrm>
              <a:off x="2979" y="1996"/>
              <a:ext cx="37" cy="27"/>
            </a:xfrm>
            <a:custGeom>
              <a:avLst/>
              <a:gdLst>
                <a:gd name="T0" fmla="*/ 14 w 49"/>
                <a:gd name="T1" fmla="*/ 6 h 36"/>
                <a:gd name="T2" fmla="*/ 0 w 49"/>
                <a:gd name="T3" fmla="*/ 18 h 36"/>
                <a:gd name="T4" fmla="*/ 6 w 49"/>
                <a:gd name="T5" fmla="*/ 32 h 36"/>
                <a:gd name="T6" fmla="*/ 18 w 49"/>
                <a:gd name="T7" fmla="*/ 36 h 36"/>
                <a:gd name="T8" fmla="*/ 40 w 49"/>
                <a:gd name="T9" fmla="*/ 26 h 36"/>
                <a:gd name="T10" fmla="*/ 14 w 49"/>
                <a:gd name="T11" fmla="*/ 6 h 36"/>
              </a:gdLst>
              <a:ahLst/>
              <a:cxnLst>
                <a:cxn ang="0">
                  <a:pos x="T0" y="T1"/>
                </a:cxn>
                <a:cxn ang="0">
                  <a:pos x="T2" y="T3"/>
                </a:cxn>
                <a:cxn ang="0">
                  <a:pos x="T4" y="T5"/>
                </a:cxn>
                <a:cxn ang="0">
                  <a:pos x="T6" y="T7"/>
                </a:cxn>
                <a:cxn ang="0">
                  <a:pos x="T8" y="T9"/>
                </a:cxn>
                <a:cxn ang="0">
                  <a:pos x="T10" y="T11"/>
                </a:cxn>
              </a:cxnLst>
              <a:rect l="0" t="0" r="r" b="b"/>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6" name="Freeform 110"/>
            <p:cNvSpPr>
              <a:spLocks/>
            </p:cNvSpPr>
            <p:nvPr/>
          </p:nvSpPr>
          <p:spPr bwMode="invGray">
            <a:xfrm>
              <a:off x="3040" y="1987"/>
              <a:ext cx="20" cy="16"/>
            </a:xfrm>
            <a:custGeom>
              <a:avLst/>
              <a:gdLst>
                <a:gd name="T0" fmla="*/ 11 w 27"/>
                <a:gd name="T1" fmla="*/ 0 h 22"/>
                <a:gd name="T2" fmla="*/ 3 w 27"/>
                <a:gd name="T3" fmla="*/ 12 h 22"/>
                <a:gd name="T4" fmla="*/ 19 w 27"/>
                <a:gd name="T5" fmla="*/ 22 h 22"/>
                <a:gd name="T6" fmla="*/ 11 w 27"/>
                <a:gd name="T7" fmla="*/ 0 h 22"/>
              </a:gdLst>
              <a:ahLst/>
              <a:cxnLst>
                <a:cxn ang="0">
                  <a:pos x="T0" y="T1"/>
                </a:cxn>
                <a:cxn ang="0">
                  <a:pos x="T2" y="T3"/>
                </a:cxn>
                <a:cxn ang="0">
                  <a:pos x="T4" y="T5"/>
                </a:cxn>
                <a:cxn ang="0">
                  <a:pos x="T6" y="T7"/>
                </a:cxn>
              </a:cxnLst>
              <a:rect l="0" t="0" r="r" b="b"/>
              <a:pathLst>
                <a:path w="27" h="22">
                  <a:moveTo>
                    <a:pt x="11" y="0"/>
                  </a:moveTo>
                  <a:cubicBezTo>
                    <a:pt x="8" y="4"/>
                    <a:pt x="0" y="8"/>
                    <a:pt x="3" y="12"/>
                  </a:cubicBezTo>
                  <a:cubicBezTo>
                    <a:pt x="6" y="17"/>
                    <a:pt x="19" y="22"/>
                    <a:pt x="19" y="22"/>
                  </a:cubicBezTo>
                  <a:cubicBezTo>
                    <a:pt x="27" y="10"/>
                    <a:pt x="15" y="11"/>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7" name="Freeform 111"/>
            <p:cNvSpPr>
              <a:spLocks/>
            </p:cNvSpPr>
            <p:nvPr/>
          </p:nvSpPr>
          <p:spPr bwMode="invGray">
            <a:xfrm>
              <a:off x="3022" y="2005"/>
              <a:ext cx="15" cy="13"/>
            </a:xfrm>
            <a:custGeom>
              <a:avLst/>
              <a:gdLst>
                <a:gd name="T0" fmla="*/ 11 w 20"/>
                <a:gd name="T1" fmla="*/ 0 h 18"/>
                <a:gd name="T2" fmla="*/ 9 w 20"/>
                <a:gd name="T3" fmla="*/ 18 h 18"/>
                <a:gd name="T4" fmla="*/ 11 w 20"/>
                <a:gd name="T5" fmla="*/ 0 h 18"/>
              </a:gdLst>
              <a:ahLst/>
              <a:cxnLst>
                <a:cxn ang="0">
                  <a:pos x="T0" y="T1"/>
                </a:cxn>
                <a:cxn ang="0">
                  <a:pos x="T2" y="T3"/>
                </a:cxn>
                <a:cxn ang="0">
                  <a:pos x="T4" y="T5"/>
                </a:cxn>
              </a:cxnLst>
              <a:rect l="0" t="0" r="r" b="b"/>
              <a:pathLst>
                <a:path w="20" h="18">
                  <a:moveTo>
                    <a:pt x="11" y="0"/>
                  </a:moveTo>
                  <a:cubicBezTo>
                    <a:pt x="1" y="14"/>
                    <a:pt x="0" y="9"/>
                    <a:pt x="9" y="18"/>
                  </a:cubicBezTo>
                  <a:cubicBezTo>
                    <a:pt x="20" y="14"/>
                    <a:pt x="16" y="18"/>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8" name="Freeform 112"/>
            <p:cNvSpPr>
              <a:spLocks/>
            </p:cNvSpPr>
            <p:nvPr/>
          </p:nvSpPr>
          <p:spPr bwMode="invGray">
            <a:xfrm>
              <a:off x="4162" y="2021"/>
              <a:ext cx="18" cy="33"/>
            </a:xfrm>
            <a:custGeom>
              <a:avLst/>
              <a:gdLst>
                <a:gd name="T0" fmla="*/ 24 w 24"/>
                <a:gd name="T1" fmla="*/ 0 h 44"/>
                <a:gd name="T2" fmla="*/ 8 w 24"/>
                <a:gd name="T3" fmla="*/ 16 h 44"/>
                <a:gd name="T4" fmla="*/ 0 w 24"/>
                <a:gd name="T5" fmla="*/ 34 h 44"/>
                <a:gd name="T6" fmla="*/ 16 w 24"/>
                <a:gd name="T7" fmla="*/ 40 h 44"/>
                <a:gd name="T8" fmla="*/ 24 w 24"/>
                <a:gd name="T9" fmla="*/ 0 h 44"/>
              </a:gdLst>
              <a:ahLst/>
              <a:cxnLst>
                <a:cxn ang="0">
                  <a:pos x="T0" y="T1"/>
                </a:cxn>
                <a:cxn ang="0">
                  <a:pos x="T2" y="T3"/>
                </a:cxn>
                <a:cxn ang="0">
                  <a:pos x="T4" y="T5"/>
                </a:cxn>
                <a:cxn ang="0">
                  <a:pos x="T6" y="T7"/>
                </a:cxn>
                <a:cxn ang="0">
                  <a:pos x="T8" y="T9"/>
                </a:cxn>
              </a:cxnLst>
              <a:rect l="0" t="0" r="r" b="b"/>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39" name="Freeform 113"/>
            <p:cNvSpPr>
              <a:spLocks/>
            </p:cNvSpPr>
            <p:nvPr/>
          </p:nvSpPr>
          <p:spPr bwMode="invGray">
            <a:xfrm>
              <a:off x="3278" y="3473"/>
              <a:ext cx="31" cy="18"/>
            </a:xfrm>
            <a:custGeom>
              <a:avLst/>
              <a:gdLst>
                <a:gd name="T0" fmla="*/ 30 w 41"/>
                <a:gd name="T1" fmla="*/ 0 h 24"/>
                <a:gd name="T2" fmla="*/ 26 w 41"/>
                <a:gd name="T3" fmla="*/ 24 h 24"/>
                <a:gd name="T4" fmla="*/ 30 w 41"/>
                <a:gd name="T5" fmla="*/ 0 h 24"/>
              </a:gdLst>
              <a:ahLst/>
              <a:cxnLst>
                <a:cxn ang="0">
                  <a:pos x="T0" y="T1"/>
                </a:cxn>
                <a:cxn ang="0">
                  <a:pos x="T2" y="T3"/>
                </a:cxn>
                <a:cxn ang="0">
                  <a:pos x="T4" y="T5"/>
                </a:cxn>
              </a:cxnLst>
              <a:rect l="0" t="0" r="r" b="b"/>
              <a:pathLst>
                <a:path w="41" h="24">
                  <a:moveTo>
                    <a:pt x="30" y="0"/>
                  </a:moveTo>
                  <a:cubicBezTo>
                    <a:pt x="4" y="4"/>
                    <a:pt x="0" y="17"/>
                    <a:pt x="26" y="24"/>
                  </a:cubicBezTo>
                  <a:cubicBezTo>
                    <a:pt x="41" y="19"/>
                    <a:pt x="38" y="10"/>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0" name="Freeform 114"/>
            <p:cNvSpPr>
              <a:spLocks/>
            </p:cNvSpPr>
            <p:nvPr/>
          </p:nvSpPr>
          <p:spPr bwMode="invGray">
            <a:xfrm>
              <a:off x="3318" y="3466"/>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1" name="Freeform 115"/>
            <p:cNvSpPr>
              <a:spLocks/>
            </p:cNvSpPr>
            <p:nvPr/>
          </p:nvSpPr>
          <p:spPr bwMode="invGray">
            <a:xfrm>
              <a:off x="3251" y="3312"/>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2" name="Freeform 116"/>
            <p:cNvSpPr>
              <a:spLocks/>
            </p:cNvSpPr>
            <p:nvPr/>
          </p:nvSpPr>
          <p:spPr bwMode="invGray">
            <a:xfrm>
              <a:off x="3311" y="3239"/>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3" name="Freeform 117"/>
            <p:cNvSpPr>
              <a:spLocks/>
            </p:cNvSpPr>
            <p:nvPr/>
          </p:nvSpPr>
          <p:spPr bwMode="invGray">
            <a:xfrm>
              <a:off x="3287" y="3238"/>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4" name="Freeform 118"/>
            <p:cNvSpPr>
              <a:spLocks/>
            </p:cNvSpPr>
            <p:nvPr/>
          </p:nvSpPr>
          <p:spPr bwMode="invGray">
            <a:xfrm>
              <a:off x="3276" y="3260"/>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5" name="Freeform 119"/>
            <p:cNvSpPr>
              <a:spLocks/>
            </p:cNvSpPr>
            <p:nvPr/>
          </p:nvSpPr>
          <p:spPr bwMode="invGray">
            <a:xfrm>
              <a:off x="3251" y="3294"/>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6" name="Freeform 120"/>
            <p:cNvSpPr>
              <a:spLocks/>
            </p:cNvSpPr>
            <p:nvPr/>
          </p:nvSpPr>
          <p:spPr bwMode="invGray">
            <a:xfrm>
              <a:off x="3270" y="3281"/>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7" name="Freeform 121"/>
            <p:cNvSpPr>
              <a:spLocks/>
            </p:cNvSpPr>
            <p:nvPr/>
          </p:nvSpPr>
          <p:spPr bwMode="invGray">
            <a:xfrm>
              <a:off x="2537" y="229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8" name="Freeform 122"/>
            <p:cNvSpPr>
              <a:spLocks/>
            </p:cNvSpPr>
            <p:nvPr/>
          </p:nvSpPr>
          <p:spPr bwMode="invGray">
            <a:xfrm>
              <a:off x="2476" y="2259"/>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sp>
          <p:nvSpPr>
            <p:cNvPr id="249" name="Freeform 123"/>
            <p:cNvSpPr>
              <a:spLocks/>
            </p:cNvSpPr>
            <p:nvPr/>
          </p:nvSpPr>
          <p:spPr bwMode="invGray">
            <a:xfrm>
              <a:off x="2238" y="2042"/>
              <a:ext cx="2060" cy="1644"/>
            </a:xfrm>
            <a:custGeom>
              <a:avLst/>
              <a:gdLst>
                <a:gd name="T0" fmla="*/ 452 w 2060"/>
                <a:gd name="T1" fmla="*/ 653 h 1644"/>
                <a:gd name="T2" fmla="*/ 333 w 2060"/>
                <a:gd name="T3" fmla="*/ 595 h 1644"/>
                <a:gd name="T4" fmla="*/ 158 w 2060"/>
                <a:gd name="T5" fmla="*/ 645 h 1644"/>
                <a:gd name="T6" fmla="*/ 46 w 2060"/>
                <a:gd name="T7" fmla="*/ 759 h 1644"/>
                <a:gd name="T8" fmla="*/ 12 w 2060"/>
                <a:gd name="T9" fmla="*/ 941 h 1644"/>
                <a:gd name="T10" fmla="*/ 146 w 2060"/>
                <a:gd name="T11" fmla="*/ 1059 h 1644"/>
                <a:gd name="T12" fmla="*/ 308 w 2060"/>
                <a:gd name="T13" fmla="*/ 1041 h 1644"/>
                <a:gd name="T14" fmla="*/ 396 w 2060"/>
                <a:gd name="T15" fmla="*/ 1138 h 1644"/>
                <a:gd name="T16" fmla="*/ 452 w 2060"/>
                <a:gd name="T17" fmla="*/ 1447 h 1644"/>
                <a:gd name="T18" fmla="*/ 497 w 2060"/>
                <a:gd name="T19" fmla="*/ 1628 h 1644"/>
                <a:gd name="T20" fmla="*/ 704 w 2060"/>
                <a:gd name="T21" fmla="*/ 1574 h 1644"/>
                <a:gd name="T22" fmla="*/ 817 w 2060"/>
                <a:gd name="T23" fmla="*/ 1380 h 1644"/>
                <a:gd name="T24" fmla="*/ 885 w 2060"/>
                <a:gd name="T25" fmla="*/ 1153 h 1644"/>
                <a:gd name="T26" fmla="*/ 998 w 2060"/>
                <a:gd name="T27" fmla="*/ 999 h 1644"/>
                <a:gd name="T28" fmla="*/ 796 w 2060"/>
                <a:gd name="T29" fmla="*/ 856 h 1644"/>
                <a:gd name="T30" fmla="*/ 817 w 2060"/>
                <a:gd name="T31" fmla="*/ 819 h 1644"/>
                <a:gd name="T32" fmla="*/ 1003 w 2060"/>
                <a:gd name="T33" fmla="*/ 916 h 1644"/>
                <a:gd name="T34" fmla="*/ 1098 w 2060"/>
                <a:gd name="T35" fmla="*/ 792 h 1644"/>
                <a:gd name="T36" fmla="*/ 1046 w 2060"/>
                <a:gd name="T37" fmla="*/ 763 h 1644"/>
                <a:gd name="T38" fmla="*/ 929 w 2060"/>
                <a:gd name="T39" fmla="*/ 716 h 1644"/>
                <a:gd name="T40" fmla="*/ 1141 w 2060"/>
                <a:gd name="T41" fmla="*/ 761 h 1644"/>
                <a:gd name="T42" fmla="*/ 1296 w 2060"/>
                <a:gd name="T43" fmla="*/ 852 h 1644"/>
                <a:gd name="T44" fmla="*/ 1373 w 2060"/>
                <a:gd name="T45" fmla="*/ 1033 h 1644"/>
                <a:gd name="T46" fmla="*/ 1608 w 2060"/>
                <a:gd name="T47" fmla="*/ 847 h 1644"/>
                <a:gd name="T48" fmla="*/ 1704 w 2060"/>
                <a:gd name="T49" fmla="*/ 1030 h 1644"/>
                <a:gd name="T50" fmla="*/ 1707 w 2060"/>
                <a:gd name="T51" fmla="*/ 874 h 1644"/>
                <a:gd name="T52" fmla="*/ 1759 w 2060"/>
                <a:gd name="T53" fmla="*/ 800 h 1644"/>
                <a:gd name="T54" fmla="*/ 1783 w 2060"/>
                <a:gd name="T55" fmla="*/ 544 h 1644"/>
                <a:gd name="T56" fmla="*/ 1824 w 2060"/>
                <a:gd name="T57" fmla="*/ 528 h 1644"/>
                <a:gd name="T58" fmla="*/ 1844 w 2060"/>
                <a:gd name="T59" fmla="*/ 427 h 1644"/>
                <a:gd name="T60" fmla="*/ 1805 w 2060"/>
                <a:gd name="T61" fmla="*/ 226 h 1644"/>
                <a:gd name="T62" fmla="*/ 1899 w 2060"/>
                <a:gd name="T63" fmla="*/ 108 h 1644"/>
                <a:gd name="T64" fmla="*/ 1947 w 2060"/>
                <a:gd name="T65" fmla="*/ 209 h 1644"/>
                <a:gd name="T66" fmla="*/ 1943 w 2060"/>
                <a:gd name="T67" fmla="*/ 123 h 1644"/>
                <a:gd name="T68" fmla="*/ 1975 w 2060"/>
                <a:gd name="T69" fmla="*/ 51 h 1644"/>
                <a:gd name="T70" fmla="*/ 2038 w 2060"/>
                <a:gd name="T71" fmla="*/ 0 h 1644"/>
                <a:gd name="T72" fmla="*/ 1820 w 2060"/>
                <a:gd name="T73" fmla="*/ 63 h 1644"/>
                <a:gd name="T74" fmla="*/ 1583 w 2060"/>
                <a:gd name="T75" fmla="*/ 83 h 1644"/>
                <a:gd name="T76" fmla="*/ 1349 w 2060"/>
                <a:gd name="T77" fmla="*/ 30 h 1644"/>
                <a:gd name="T78" fmla="*/ 1132 w 2060"/>
                <a:gd name="T79" fmla="*/ 65 h 1644"/>
                <a:gd name="T80" fmla="*/ 1040 w 2060"/>
                <a:gd name="T81" fmla="*/ 170 h 1644"/>
                <a:gd name="T82" fmla="*/ 926 w 2060"/>
                <a:gd name="T83" fmla="*/ 137 h 1644"/>
                <a:gd name="T84" fmla="*/ 758 w 2060"/>
                <a:gd name="T85" fmla="*/ 183 h 1644"/>
                <a:gd name="T86" fmla="*/ 667 w 2060"/>
                <a:gd name="T87" fmla="*/ 140 h 1644"/>
                <a:gd name="T88" fmla="*/ 364 w 2060"/>
                <a:gd name="T89" fmla="*/ 248 h 1644"/>
                <a:gd name="T90" fmla="*/ 535 w 2060"/>
                <a:gd name="T91" fmla="*/ 213 h 1644"/>
                <a:gd name="T92" fmla="*/ 638 w 2060"/>
                <a:gd name="T93" fmla="*/ 276 h 1644"/>
                <a:gd name="T94" fmla="*/ 443 w 2060"/>
                <a:gd name="T95" fmla="*/ 357 h 1644"/>
                <a:gd name="T96" fmla="*/ 275 w 2060"/>
                <a:gd name="T97" fmla="*/ 416 h 1644"/>
                <a:gd name="T98" fmla="*/ 167 w 2060"/>
                <a:gd name="T99" fmla="*/ 537 h 1644"/>
                <a:gd name="T100" fmla="*/ 283 w 2060"/>
                <a:gd name="T101" fmla="*/ 552 h 1644"/>
                <a:gd name="T102" fmla="*/ 381 w 2060"/>
                <a:gd name="T103" fmla="*/ 573 h 1644"/>
                <a:gd name="T104" fmla="*/ 493 w 2060"/>
                <a:gd name="T105" fmla="*/ 590 h 1644"/>
                <a:gd name="T106" fmla="*/ 487 w 2060"/>
                <a:gd name="T107" fmla="*/ 512 h 1644"/>
                <a:gd name="T108" fmla="*/ 592 w 2060"/>
                <a:gd name="T109" fmla="*/ 548 h 1644"/>
                <a:gd name="T110" fmla="*/ 686 w 2060"/>
                <a:gd name="T111" fmla="*/ 470 h 1644"/>
                <a:gd name="T112" fmla="*/ 772 w 2060"/>
                <a:gd name="T113" fmla="*/ 480 h 1644"/>
                <a:gd name="T114" fmla="*/ 639 w 2060"/>
                <a:gd name="T115" fmla="*/ 598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FF5425"/>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endParaRPr lang="zh-CN" altLang="en-US">
                <a:solidFill>
                  <a:prstClr val="black"/>
                </a:solidFill>
                <a:latin typeface="Calibri"/>
              </a:endParaRPr>
            </a:p>
          </p:txBody>
        </p:sp>
      </p:grpSp>
      <p:pic>
        <p:nvPicPr>
          <p:cNvPr id="253" name="Picture 7" descr="artplus_nature_naturalcity42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5837" y="2661047"/>
            <a:ext cx="3319463" cy="2241947"/>
          </a:xfrm>
          <a:prstGeom prst="rect">
            <a:avLst/>
          </a:prstGeom>
          <a:noFill/>
          <a:extLst>
            <a:ext uri="{909E8E84-426E-40DD-AFC4-6F175D3DCCD1}">
              <a14:hiddenFill xmlns:a14="http://schemas.microsoft.com/office/drawing/2010/main">
                <a:solidFill>
                  <a:srgbClr val="FFFFFF"/>
                </a:solidFill>
              </a14:hiddenFill>
            </a:ext>
          </a:extLst>
        </p:spPr>
      </p:pic>
      <p:pic>
        <p:nvPicPr>
          <p:cNvPr id="254" name="Picture 12" descr="artplus_nature_naturalcity42_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0320" y="2800350"/>
            <a:ext cx="1240631" cy="658416"/>
          </a:xfrm>
          <a:prstGeom prst="rect">
            <a:avLst/>
          </a:prstGeom>
          <a:noFill/>
          <a:extLst>
            <a:ext uri="{909E8E84-426E-40DD-AFC4-6F175D3DCCD1}">
              <a14:hiddenFill xmlns:a14="http://schemas.microsoft.com/office/drawing/2010/main">
                <a:solidFill>
                  <a:srgbClr val="FFFFFF"/>
                </a:solidFill>
              </a14:hiddenFill>
            </a:ext>
          </a:extLst>
        </p:spPr>
      </p:pic>
      <p:pic>
        <p:nvPicPr>
          <p:cNvPr id="255" name="Picture 10" descr="artplus_nature_naturalcity42_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8869" y="3156348"/>
            <a:ext cx="834629" cy="650081"/>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13" descr="artplus_nature_naturalcity42_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8707" y="3731420"/>
            <a:ext cx="3683794" cy="1412081"/>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9" descr="artplus_nature_naturalcity42_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9916" y="2608660"/>
            <a:ext cx="2228850" cy="428625"/>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8" descr="artplus_nature_naturalcity42_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00701" y="1781175"/>
            <a:ext cx="1159669" cy="1247775"/>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11" descr="artplus_nature_naturalcity42_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62575" y="2432448"/>
            <a:ext cx="467916" cy="434578"/>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128" descr="a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92216" y="603647"/>
            <a:ext cx="135255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129" descr="b_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06661" y="1396008"/>
            <a:ext cx="809625" cy="352425"/>
          </a:xfrm>
          <a:prstGeom prst="rect">
            <a:avLst/>
          </a:prstGeom>
          <a:noFill/>
          <a:extLst>
            <a:ext uri="{909E8E84-426E-40DD-AFC4-6F175D3DCCD1}">
              <a14:hiddenFill xmlns:a14="http://schemas.microsoft.com/office/drawing/2010/main">
                <a:solidFill>
                  <a:srgbClr val="FFFFFF"/>
                </a:solidFill>
              </a14:hiddenFill>
            </a:ext>
          </a:extLst>
        </p:spPr>
      </p:pic>
      <p:sp>
        <p:nvSpPr>
          <p:cNvPr id="266" name="Rectangle 4"/>
          <p:cNvSpPr>
            <a:spLocks noGrp="1" noChangeArrowheads="1"/>
          </p:cNvSpPr>
          <p:nvPr>
            <p:ph type="dt" sz="half" idx="4294967295"/>
          </p:nvPr>
        </p:nvSpPr>
        <p:spPr>
          <a:xfrm>
            <a:off x="4126" y="5124450"/>
            <a:ext cx="4630342" cy="285750"/>
          </a:xfrm>
          <a:prstGeom prst="rect">
            <a:avLst/>
          </a:prstGeom>
        </p:spPr>
        <p:txBody>
          <a:bodyPr/>
          <a:lstStyle>
            <a:lvl1pPr>
              <a:defRPr/>
            </a:lvl1pPr>
          </a:lstStyle>
          <a:p>
            <a:pPr algn="ctr"/>
            <a:r>
              <a:rPr lang="zh-CN" altLang="en-US" sz="1500" dirty="0">
                <a:solidFill>
                  <a:prstClr val="white"/>
                </a:solidFill>
                <a:latin typeface="华文行楷" pitchFamily="2" charset="-122"/>
                <a:ea typeface="华文行楷" pitchFamily="2" charset="-122"/>
              </a:rPr>
              <a:t>天津职业技术师范大学机器人及智能装备研究所</a:t>
            </a:r>
            <a:endParaRPr lang="en-US" altLang="zh-CN" sz="1500" dirty="0">
              <a:solidFill>
                <a:prstClr val="white"/>
              </a:solidFill>
              <a:latin typeface="华文行楷" pitchFamily="2" charset="-122"/>
              <a:ea typeface="华文行楷" pitchFamily="2" charset="-122"/>
            </a:endParaRPr>
          </a:p>
        </p:txBody>
      </p:sp>
      <p:sp>
        <p:nvSpPr>
          <p:cNvPr id="267" name="Rectangle 4"/>
          <p:cNvSpPr>
            <a:spLocks noGrp="1" noChangeArrowheads="1"/>
          </p:cNvSpPr>
          <p:nvPr>
            <p:ph type="dt" sz="half" idx="4294967295"/>
          </p:nvPr>
        </p:nvSpPr>
        <p:spPr>
          <a:xfrm>
            <a:off x="4554438" y="5120974"/>
            <a:ext cx="2009181" cy="285750"/>
          </a:xfrm>
          <a:prstGeom prst="rect">
            <a:avLst/>
          </a:prstGeom>
        </p:spPr>
        <p:txBody>
          <a:bodyPr/>
          <a:lstStyle/>
          <a:p>
            <a:pPr algn="ctr" eaLnBrk="0" fontAlgn="base" hangingPunct="0">
              <a:spcBef>
                <a:spcPct val="0"/>
              </a:spcBef>
              <a:spcAft>
                <a:spcPct val="0"/>
              </a:spcAft>
            </a:pPr>
            <a:r>
              <a:rPr lang="en-US" altLang="zh-CN" sz="1500" i="1" dirty="0">
                <a:solidFill>
                  <a:prstClr val="white"/>
                </a:solidFill>
              </a:rPr>
              <a:t>www.tjrobot.tech</a:t>
            </a:r>
            <a:endParaRPr lang="en-US" altLang="zh-CN" sz="1350" i="1" dirty="0">
              <a:solidFill>
                <a:prstClr val="white"/>
              </a:solidFill>
            </a:endParaRPr>
          </a:p>
        </p:txBody>
      </p:sp>
      <p:sp>
        <p:nvSpPr>
          <p:cNvPr id="268" name="WordArt 2"/>
          <p:cNvSpPr>
            <a:spLocks noChangeArrowheads="1" noChangeShapeType="1" noTextEdit="1"/>
          </p:cNvSpPr>
          <p:nvPr/>
        </p:nvSpPr>
        <p:spPr bwMode="gray">
          <a:xfrm>
            <a:off x="1485900" y="3900488"/>
            <a:ext cx="3371850" cy="457200"/>
          </a:xfrm>
          <a:prstGeom prst="rect">
            <a:avLst/>
          </a:prstGeom>
        </p:spPr>
        <p:txBody>
          <a:bodyPr wrap="none" fromWordArt="1">
            <a:prstTxWarp prst="textDeflate">
              <a:avLst>
                <a:gd name="adj" fmla="val 0"/>
              </a:avLst>
            </a:prstTxWarp>
          </a:bodyPr>
          <a:lstStyle/>
          <a:p>
            <a:pPr algn="ctr"/>
            <a:r>
              <a:rPr lang="zh-CN" altLang="en-US" sz="2700" b="1" kern="10" dirty="0">
                <a:ln w="19050">
                  <a:solidFill>
                    <a:srgbClr val="FFFFFF"/>
                  </a:solidFill>
                  <a:round/>
                  <a:headEnd/>
                  <a:tailEnd/>
                </a:ln>
                <a:solidFill>
                  <a:srgbClr val="4F81BD"/>
                </a:solidFill>
                <a:effectLst>
                  <a:outerShdw dist="53882" dir="2700000" algn="ctr" rotWithShape="0">
                    <a:prstClr val="black">
                      <a:alpha val="50000"/>
                    </a:prstClr>
                  </a:outerShdw>
                </a:effectLst>
                <a:latin typeface="Arial"/>
                <a:cs typeface="Arial"/>
              </a:rPr>
              <a:t>谢谢欣赏！</a:t>
            </a:r>
          </a:p>
        </p:txBody>
      </p:sp>
    </p:spTree>
    <p:custDataLst>
      <p:tags r:id="rId1"/>
    </p:custDataLst>
    <p:extLst>
      <p:ext uri="{BB962C8B-B14F-4D97-AF65-F5344CB8AC3E}">
        <p14:creationId xmlns:p14="http://schemas.microsoft.com/office/powerpoint/2010/main" val="227980193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2000"/>
                                        <p:tgtEl>
                                          <p:spTgt spid="140"/>
                                        </p:tgtEl>
                                      </p:cBhvr>
                                    </p:animEffect>
                                  </p:childTnLst>
                                </p:cTn>
                              </p:par>
                              <p:par>
                                <p:cTn id="8" presetID="10" presetClass="entr" presetSubtype="0" fill="hold" nodeType="withEffect">
                                  <p:stCondLst>
                                    <p:cond delay="0"/>
                                  </p:stCondLst>
                                  <p:childTnLst>
                                    <p:set>
                                      <p:cBhvr>
                                        <p:cTn id="9" dur="1" fill="hold">
                                          <p:stCondLst>
                                            <p:cond delay="0"/>
                                          </p:stCondLst>
                                        </p:cTn>
                                        <p:tgtEl>
                                          <p:spTgt spid="253"/>
                                        </p:tgtEl>
                                        <p:attrNameLst>
                                          <p:attrName>style.visibility</p:attrName>
                                        </p:attrNameLst>
                                      </p:cBhvr>
                                      <p:to>
                                        <p:strVal val="visible"/>
                                      </p:to>
                                    </p:set>
                                    <p:animEffect transition="in" filter="fade">
                                      <p:cBhvr>
                                        <p:cTn id="10" dur="2000"/>
                                        <p:tgtEl>
                                          <p:spTgt spid="253"/>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260"/>
                                        </p:tgtEl>
                                        <p:attrNameLst>
                                          <p:attrName>style.visibility</p:attrName>
                                        </p:attrNameLst>
                                      </p:cBhvr>
                                      <p:to>
                                        <p:strVal val="visible"/>
                                      </p:to>
                                    </p:set>
                                    <p:animEffect transition="in" filter="fade">
                                      <p:cBhvr>
                                        <p:cTn id="14" dur="1000"/>
                                        <p:tgtEl>
                                          <p:spTgt spid="260"/>
                                        </p:tgtEl>
                                      </p:cBhvr>
                                    </p:animEffect>
                                  </p:childTnLst>
                                </p:cTn>
                              </p:par>
                            </p:childTnLst>
                          </p:cTn>
                        </p:par>
                        <p:par>
                          <p:cTn id="15" fill="hold">
                            <p:stCondLst>
                              <p:cond delay="3000"/>
                            </p:stCondLst>
                            <p:childTnLst>
                              <p:par>
                                <p:cTn id="16" presetID="22" presetClass="entr" presetSubtype="4" fill="hold" nodeType="afterEffect">
                                  <p:stCondLst>
                                    <p:cond delay="0"/>
                                  </p:stCondLst>
                                  <p:childTnLst>
                                    <p:set>
                                      <p:cBhvr>
                                        <p:cTn id="17" dur="1" fill="hold">
                                          <p:stCondLst>
                                            <p:cond delay="0"/>
                                          </p:stCondLst>
                                        </p:cTn>
                                        <p:tgtEl>
                                          <p:spTgt spid="262"/>
                                        </p:tgtEl>
                                        <p:attrNameLst>
                                          <p:attrName>style.visibility</p:attrName>
                                        </p:attrNameLst>
                                      </p:cBhvr>
                                      <p:to>
                                        <p:strVal val="visible"/>
                                      </p:to>
                                    </p:set>
                                    <p:animEffect transition="in" filter="wipe(down)">
                                      <p:cBhvr>
                                        <p:cTn id="18" dur="500"/>
                                        <p:tgtEl>
                                          <p:spTgt spid="262"/>
                                        </p:tgtEl>
                                      </p:cBhvr>
                                    </p:animEffect>
                                  </p:childTnLst>
                                </p:cTn>
                              </p:par>
                            </p:childTnLst>
                          </p:cTn>
                        </p:par>
                        <p:par>
                          <p:cTn id="19" fill="hold">
                            <p:stCondLst>
                              <p:cond delay="3500"/>
                            </p:stCondLst>
                            <p:childTnLst>
                              <p:par>
                                <p:cTn id="20" presetID="22" presetClass="entr" presetSubtype="4" fill="hold" nodeType="afterEffect">
                                  <p:stCondLst>
                                    <p:cond delay="0"/>
                                  </p:stCondLst>
                                  <p:childTnLst>
                                    <p:set>
                                      <p:cBhvr>
                                        <p:cTn id="21" dur="1" fill="hold">
                                          <p:stCondLst>
                                            <p:cond delay="0"/>
                                          </p:stCondLst>
                                        </p:cTn>
                                        <p:tgtEl>
                                          <p:spTgt spid="261"/>
                                        </p:tgtEl>
                                        <p:attrNameLst>
                                          <p:attrName>style.visibility</p:attrName>
                                        </p:attrNameLst>
                                      </p:cBhvr>
                                      <p:to>
                                        <p:strVal val="visible"/>
                                      </p:to>
                                    </p:set>
                                    <p:animEffect transition="in" filter="wipe(down)">
                                      <p:cBhvr>
                                        <p:cTn id="22" dur="500"/>
                                        <p:tgtEl>
                                          <p:spTgt spid="261"/>
                                        </p:tgtEl>
                                      </p:cBhvr>
                                    </p:animEffect>
                                  </p:childTnLst>
                                </p:cTn>
                              </p:par>
                            </p:childTnLst>
                          </p:cTn>
                        </p:par>
                        <p:par>
                          <p:cTn id="23" fill="hold">
                            <p:stCondLst>
                              <p:cond delay="4000"/>
                            </p:stCondLst>
                            <p:childTnLst>
                              <p:par>
                                <p:cTn id="24" presetID="35" presetClass="path" presetSubtype="0" accel="50000" decel="50000" fill="hold" nodeType="afterEffect">
                                  <p:stCondLst>
                                    <p:cond delay="0"/>
                                  </p:stCondLst>
                                  <p:childTnLst>
                                    <p:animMotion origin="layout" path="M -5.55556E-7 2.37743E-6 L -0.21076 0.04787 " pathEditMode="relative" rAng="0" ptsTypes="AA">
                                      <p:cBhvr>
                                        <p:cTn id="25" dur="2000" fill="hold"/>
                                        <p:tgtEl>
                                          <p:spTgt spid="255"/>
                                        </p:tgtEl>
                                        <p:attrNameLst>
                                          <p:attrName>ppt_x</p:attrName>
                                          <p:attrName>ppt_y</p:attrName>
                                        </p:attrNameLst>
                                      </p:cBhvr>
                                      <p:rCtr x="-10538" y="2382"/>
                                    </p:animMotion>
                                  </p:childTnLst>
                                </p:cTn>
                              </p:par>
                              <p:par>
                                <p:cTn id="26" presetID="10" presetClass="entr" presetSubtype="0" fill="hold" nodeType="with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fade">
                                      <p:cBhvr>
                                        <p:cTn id="28" dur="1000"/>
                                        <p:tgtEl>
                                          <p:spTgt spid="255"/>
                                        </p:tgtEl>
                                      </p:cBhvr>
                                    </p:animEffect>
                                  </p:childTnLst>
                                </p:cTn>
                              </p:par>
                            </p:childTnLst>
                          </p:cTn>
                        </p:par>
                        <p:par>
                          <p:cTn id="29" fill="hold">
                            <p:stCondLst>
                              <p:cond delay="6000"/>
                            </p:stCondLst>
                            <p:childTnLst>
                              <p:par>
                                <p:cTn id="30" presetID="22" presetClass="entr" presetSubtype="4" fill="hold" nodeType="afterEffect">
                                  <p:stCondLst>
                                    <p:cond delay="0"/>
                                  </p:stCondLst>
                                  <p:childTnLst>
                                    <p:set>
                                      <p:cBhvr>
                                        <p:cTn id="31" dur="1" fill="hold">
                                          <p:stCondLst>
                                            <p:cond delay="0"/>
                                          </p:stCondLst>
                                        </p:cTn>
                                        <p:tgtEl>
                                          <p:spTgt spid="254"/>
                                        </p:tgtEl>
                                        <p:attrNameLst>
                                          <p:attrName>style.visibility</p:attrName>
                                        </p:attrNameLst>
                                      </p:cBhvr>
                                      <p:to>
                                        <p:strVal val="visible"/>
                                      </p:to>
                                    </p:set>
                                    <p:animEffect transition="in" filter="wipe(down)">
                                      <p:cBhvr>
                                        <p:cTn id="32" dur="500"/>
                                        <p:tgtEl>
                                          <p:spTgt spid="254"/>
                                        </p:tgtEl>
                                      </p:cBhvr>
                                    </p:animEffect>
                                  </p:childTnLst>
                                </p:cTn>
                              </p:par>
                            </p:childTnLst>
                          </p:cTn>
                        </p:par>
                        <p:par>
                          <p:cTn id="33" fill="hold">
                            <p:stCondLst>
                              <p:cond delay="6500"/>
                            </p:stCondLst>
                            <p:childTnLst>
                              <p:par>
                                <p:cTn id="34" presetID="22" presetClass="entr" presetSubtype="4" fill="hold" nodeType="afterEffect">
                                  <p:stCondLst>
                                    <p:cond delay="0"/>
                                  </p:stCondLst>
                                  <p:childTnLst>
                                    <p:set>
                                      <p:cBhvr>
                                        <p:cTn id="35" dur="1" fill="hold">
                                          <p:stCondLst>
                                            <p:cond delay="0"/>
                                          </p:stCondLst>
                                        </p:cTn>
                                        <p:tgtEl>
                                          <p:spTgt spid="256"/>
                                        </p:tgtEl>
                                        <p:attrNameLst>
                                          <p:attrName>style.visibility</p:attrName>
                                        </p:attrNameLst>
                                      </p:cBhvr>
                                      <p:to>
                                        <p:strVal val="visible"/>
                                      </p:to>
                                    </p:set>
                                    <p:animEffect transition="in" filter="wipe(down)">
                                      <p:cBhvr>
                                        <p:cTn id="36" dur="1000"/>
                                        <p:tgtEl>
                                          <p:spTgt spid="256"/>
                                        </p:tgtEl>
                                      </p:cBhvr>
                                    </p:animEffect>
                                  </p:childTnLst>
                                </p:cTn>
                              </p:par>
                              <p:par>
                                <p:cTn id="37" presetID="10" presetClass="entr" presetSubtype="0" fill="hold" nodeType="withEffect">
                                  <p:stCondLst>
                                    <p:cond delay="800"/>
                                  </p:stCondLst>
                                  <p:childTnLst>
                                    <p:set>
                                      <p:cBhvr>
                                        <p:cTn id="38" dur="1" fill="hold">
                                          <p:stCondLst>
                                            <p:cond delay="0"/>
                                          </p:stCondLst>
                                        </p:cTn>
                                        <p:tgtEl>
                                          <p:spTgt spid="141"/>
                                        </p:tgtEl>
                                        <p:attrNameLst>
                                          <p:attrName>style.visibility</p:attrName>
                                        </p:attrNameLst>
                                      </p:cBhvr>
                                      <p:to>
                                        <p:strVal val="visible"/>
                                      </p:to>
                                    </p:set>
                                    <p:animEffect transition="in" filter="fade">
                                      <p:cBhvr>
                                        <p:cTn id="39" dur="2000"/>
                                        <p:tgtEl>
                                          <p:spTgt spid="141"/>
                                        </p:tgtEl>
                                      </p:cBhvr>
                                    </p:animEffect>
                                  </p:childTnLst>
                                </p:cTn>
                              </p:par>
                            </p:childTnLst>
                          </p:cTn>
                        </p:par>
                        <p:par>
                          <p:cTn id="40" fill="hold">
                            <p:stCondLst>
                              <p:cond delay="9300"/>
                            </p:stCondLst>
                            <p:childTnLst>
                              <p:par>
                                <p:cTn id="41" presetID="0" presetClass="path" presetSubtype="0" accel="50000" decel="50000" fill="hold" nodeType="afterEffect">
                                  <p:stCondLst>
                                    <p:cond delay="0"/>
                                  </p:stCondLst>
                                  <p:childTnLst>
                                    <p:animMotion origin="layout" path="M -2.22222E-6 -4.81481E-6 C -0.08906 0.01505 -0.38802 0.03033 -0.53472 0.09075 C -0.68142 0.15116 -0.81198 0.322 -0.88055 0.36297 C -0.94913 0.40394 -0.93229 0.34237 -0.94583 0.33704 " pathEditMode="relative" rAng="0" ptsTypes="aaaa">
                                      <p:cBhvr>
                                        <p:cTn id="42" dur="2000" fill="hold"/>
                                        <p:tgtEl>
                                          <p:spTgt spid="263"/>
                                        </p:tgtEl>
                                        <p:attrNameLst>
                                          <p:attrName>ppt_x</p:attrName>
                                          <p:attrName>ppt_y</p:attrName>
                                        </p:attrNameLst>
                                      </p:cBhvr>
                                      <p:rCtr x="-47465" y="20185"/>
                                    </p:animMotion>
                                  </p:childTnLst>
                                </p:cTn>
                              </p:par>
                              <p:par>
                                <p:cTn id="43" presetID="0" presetClass="path" presetSubtype="0" accel="50000" decel="50000" fill="hold" nodeType="withEffect">
                                  <p:stCondLst>
                                    <p:cond delay="500"/>
                                  </p:stCondLst>
                                  <p:childTnLst>
                                    <p:animMotion origin="layout" path="M 0 0.04629 C -0.07778 0.05393 -0.34948 0.0956 -0.46667 0.09166 C -0.58385 0.08773 -0.63611 -0.0007 -0.70278 0.02314 C -0.76944 0.04699 -0.83247 0.19027 -0.86667 0.23426 " pathEditMode="relative" rAng="0" ptsTypes="aaaa">
                                      <p:cBhvr>
                                        <p:cTn id="44" dur="2000" fill="hold"/>
                                        <p:tgtEl>
                                          <p:spTgt spid="264"/>
                                        </p:tgtEl>
                                        <p:attrNameLst>
                                          <p:attrName>ppt_x</p:attrName>
                                          <p:attrName>ppt_y</p:attrName>
                                        </p:attrNameLst>
                                      </p:cBhvr>
                                      <p:rCtr x="-43333" y="7037"/>
                                    </p:animMotion>
                                  </p:childTnLst>
                                </p:cTn>
                              </p:par>
                            </p:childTnLst>
                          </p:cTn>
                        </p:par>
                        <p:par>
                          <p:cTn id="45" fill="hold">
                            <p:stCondLst>
                              <p:cond delay="11800"/>
                            </p:stCondLst>
                            <p:childTnLst>
                              <p:par>
                                <p:cTn id="46" presetID="47" presetClass="entr" presetSubtype="0" fill="hold" grpId="0" nodeType="afterEffect">
                                  <p:stCondLst>
                                    <p:cond delay="0"/>
                                  </p:stCondLst>
                                  <p:childTnLst>
                                    <p:set>
                                      <p:cBhvr>
                                        <p:cTn id="47" dur="1" fill="hold">
                                          <p:stCondLst>
                                            <p:cond delay="0"/>
                                          </p:stCondLst>
                                        </p:cTn>
                                        <p:tgtEl>
                                          <p:spTgt spid="268"/>
                                        </p:tgtEl>
                                        <p:attrNameLst>
                                          <p:attrName>style.visibility</p:attrName>
                                        </p:attrNameLst>
                                      </p:cBhvr>
                                      <p:to>
                                        <p:strVal val="visible"/>
                                      </p:to>
                                    </p:set>
                                    <p:animEffect transition="in" filter="fade">
                                      <p:cBhvr>
                                        <p:cTn id="48" dur="1000"/>
                                        <p:tgtEl>
                                          <p:spTgt spid="268"/>
                                        </p:tgtEl>
                                      </p:cBhvr>
                                    </p:animEffect>
                                    <p:anim calcmode="lin" valueType="num">
                                      <p:cBhvr>
                                        <p:cTn id="49" dur="1000" fill="hold"/>
                                        <p:tgtEl>
                                          <p:spTgt spid="268"/>
                                        </p:tgtEl>
                                        <p:attrNameLst>
                                          <p:attrName>ppt_x</p:attrName>
                                        </p:attrNameLst>
                                      </p:cBhvr>
                                      <p:tavLst>
                                        <p:tav tm="0">
                                          <p:val>
                                            <p:strVal val="#ppt_x"/>
                                          </p:val>
                                        </p:tav>
                                        <p:tav tm="100000">
                                          <p:val>
                                            <p:strVal val="#ppt_x"/>
                                          </p:val>
                                        </p:tav>
                                      </p:tavLst>
                                    </p:anim>
                                    <p:anim calcmode="lin" valueType="num">
                                      <p:cBhvr>
                                        <p:cTn id="50" dur="1000" fill="hold"/>
                                        <p:tgtEl>
                                          <p:spTgt spid="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268"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ags/tag2.xml><?xml version="1.0" encoding="utf-8"?>
<p:tagLst xmlns:a="http://schemas.openxmlformats.org/drawingml/2006/main" xmlns:r="http://schemas.openxmlformats.org/officeDocument/2006/relationships" xmlns:p="http://schemas.openxmlformats.org/presentationml/2006/main">
  <p:tag name="TIMING" val="|0.9"/>
</p:tagLst>
</file>

<file path=ppt/tags/tag3.xml><?xml version="1.0" encoding="utf-8"?>
<p:tagLst xmlns:a="http://schemas.openxmlformats.org/drawingml/2006/main" xmlns:r="http://schemas.openxmlformats.org/officeDocument/2006/relationships" xmlns:p="http://schemas.openxmlformats.org/presentationml/2006/main">
  <p:tag name="TIMING" val="|0.9"/>
</p:tagLst>
</file>

<file path=ppt/tags/tag4.xml><?xml version="1.0" encoding="utf-8"?>
<p:tagLst xmlns:a="http://schemas.openxmlformats.org/drawingml/2006/main" xmlns:r="http://schemas.openxmlformats.org/officeDocument/2006/relationships" xmlns:p="http://schemas.openxmlformats.org/presentationml/2006/main">
  <p:tag name="TIMING" val="|0.9"/>
</p:tagLst>
</file>

<file path=ppt/tags/tag5.xml><?xml version="1.0" encoding="utf-8"?>
<p:tagLst xmlns:a="http://schemas.openxmlformats.org/drawingml/2006/main" xmlns:r="http://schemas.openxmlformats.org/officeDocument/2006/relationships" xmlns:p="http://schemas.openxmlformats.org/presentationml/2006/main">
  <p:tag name="TIMING" val="|0.9"/>
</p:tagLst>
</file>

<file path=ppt/tags/tag6.xml><?xml version="1.0" encoding="utf-8"?>
<p:tagLst xmlns:a="http://schemas.openxmlformats.org/drawingml/2006/main" xmlns:r="http://schemas.openxmlformats.org/officeDocument/2006/relationships" xmlns:p="http://schemas.openxmlformats.org/presentationml/2006/main">
  <p:tag name="TIMING" val="|0.9"/>
</p:tagLst>
</file>

<file path=ppt/tags/tag7.xml><?xml version="1.0" encoding="utf-8"?>
<p:tagLst xmlns:a="http://schemas.openxmlformats.org/drawingml/2006/main" xmlns:r="http://schemas.openxmlformats.org/officeDocument/2006/relationships" xmlns:p="http://schemas.openxmlformats.org/presentationml/2006/main">
  <p:tag name="TIMING" val="|0.9"/>
</p:tagLst>
</file>

<file path=ppt/tags/tag8.xml><?xml version="1.0" encoding="utf-8"?>
<p:tagLst xmlns:a="http://schemas.openxmlformats.org/drawingml/2006/main" xmlns:r="http://schemas.openxmlformats.org/officeDocument/2006/relationships" xmlns:p="http://schemas.openxmlformats.org/presentationml/2006/main">
  <p:tag name="TIMING" val="|0.9"/>
</p:tagLst>
</file>

<file path=ppt/tags/tag9.xml><?xml version="1.0" encoding="utf-8"?>
<p:tagLst xmlns:a="http://schemas.openxmlformats.org/drawingml/2006/main" xmlns:r="http://schemas.openxmlformats.org/officeDocument/2006/relationships" xmlns:p="http://schemas.openxmlformats.org/presentationml/2006/main">
  <p:tag name="TIMING" val="|0.9"/>
</p:tagLst>
</file>

<file path=ppt/tags/tag10.xml><?xml version="1.0" encoding="utf-8"?>
<p:tagLst xmlns:a="http://schemas.openxmlformats.org/drawingml/2006/main" xmlns:r="http://schemas.openxmlformats.org/officeDocument/2006/relationships" xmlns:p="http://schemas.openxmlformats.org/presentationml/2006/main">
  <p:tag name="TIMING" val="|0.9"/>
</p:tagLst>
</file>

<file path=ppt/tags/tag11.xml><?xml version="1.0" encoding="utf-8"?>
<p:tagLst xmlns:a="http://schemas.openxmlformats.org/drawingml/2006/main" xmlns:r="http://schemas.openxmlformats.org/officeDocument/2006/relationships" xmlns:p="http://schemas.openxmlformats.org/presentationml/2006/main">
  <p:tag name="TIMING" val="|0.9"/>
</p:tagLst>
</file>

<file path=ppt/tags/tag12.xml><?xml version="1.0" encoding="utf-8"?>
<p:tagLst xmlns:a="http://schemas.openxmlformats.org/drawingml/2006/main" xmlns:r="http://schemas.openxmlformats.org/officeDocument/2006/relationships" xmlns:p="http://schemas.openxmlformats.org/presentationml/2006/main">
  <p:tag name="TIMING" val="|0.9"/>
</p:tagLst>
</file>

<file path=ppt/tags/tag13.xml><?xml version="1.0" encoding="utf-8"?>
<p:tagLst xmlns:a="http://schemas.openxmlformats.org/drawingml/2006/main" xmlns:r="http://schemas.openxmlformats.org/officeDocument/2006/relationships" xmlns:p="http://schemas.openxmlformats.org/presentationml/2006/main">
  <p:tag name="TIMING" val="|0.9"/>
</p:tagLst>
</file>

<file path=ppt/tags/tag14.xml><?xml version="1.0" encoding="utf-8"?>
<p:tagLst xmlns:a="http://schemas.openxmlformats.org/drawingml/2006/main" xmlns:r="http://schemas.openxmlformats.org/officeDocument/2006/relationships" xmlns:p="http://schemas.openxmlformats.org/presentationml/2006/main">
  <p:tag name="TIMING" val="|0.9"/>
</p:tagLst>
</file>

<file path=ppt/tags/tag15.xml><?xml version="1.0" encoding="utf-8"?>
<p:tagLst xmlns:a="http://schemas.openxmlformats.org/drawingml/2006/main" xmlns:r="http://schemas.openxmlformats.org/officeDocument/2006/relationships" xmlns:p="http://schemas.openxmlformats.org/presentationml/2006/main">
  <p:tag name="TIMING" val="|0.9"/>
</p:tagLst>
</file>

<file path=ppt/tags/tag16.xml><?xml version="1.0" encoding="utf-8"?>
<p:tagLst xmlns:a="http://schemas.openxmlformats.org/drawingml/2006/main" xmlns:r="http://schemas.openxmlformats.org/officeDocument/2006/relationships" xmlns:p="http://schemas.openxmlformats.org/presentationml/2006/main">
  <p:tag name="TIMING" val="|0.9"/>
</p:tagLst>
</file>

<file path=ppt/tags/tag17.xml><?xml version="1.0" encoding="utf-8"?>
<p:tagLst xmlns:a="http://schemas.openxmlformats.org/drawingml/2006/main" xmlns:r="http://schemas.openxmlformats.org/officeDocument/2006/relationships" xmlns:p="http://schemas.openxmlformats.org/presentationml/2006/main">
  <p:tag name="TIMING" val="|0.9"/>
</p:tagLst>
</file>

<file path=ppt/tags/tag18.xml><?xml version="1.0" encoding="utf-8"?>
<p:tagLst xmlns:a="http://schemas.openxmlformats.org/drawingml/2006/main" xmlns:r="http://schemas.openxmlformats.org/officeDocument/2006/relationships" xmlns:p="http://schemas.openxmlformats.org/presentationml/2006/main">
  <p:tag name="TIMING" val="|0.9"/>
</p:tagLst>
</file>

<file path=ppt/tags/tag19.xml><?xml version="1.0" encoding="utf-8"?>
<p:tagLst xmlns:a="http://schemas.openxmlformats.org/drawingml/2006/main" xmlns:r="http://schemas.openxmlformats.org/officeDocument/2006/relationships" xmlns:p="http://schemas.openxmlformats.org/presentationml/2006/main">
  <p:tag name="TIMING" val="|0.9"/>
</p:tagLst>
</file>

<file path=ppt/tags/tag20.xml><?xml version="1.0" encoding="utf-8"?>
<p:tagLst xmlns:a="http://schemas.openxmlformats.org/drawingml/2006/main" xmlns:r="http://schemas.openxmlformats.org/officeDocument/2006/relationships" xmlns:p="http://schemas.openxmlformats.org/presentationml/2006/main">
  <p:tag name="TIMING" val="|0.9"/>
</p:tagLst>
</file>

<file path=ppt/tags/tag21.xml><?xml version="1.0" encoding="utf-8"?>
<p:tagLst xmlns:a="http://schemas.openxmlformats.org/drawingml/2006/main" xmlns:r="http://schemas.openxmlformats.org/officeDocument/2006/relationships" xmlns:p="http://schemas.openxmlformats.org/presentationml/2006/main">
  <p:tag name="TIMING" val="|0.9"/>
</p:tagLst>
</file>

<file path=ppt/tags/tag22.xml><?xml version="1.0" encoding="utf-8"?>
<p:tagLst xmlns:a="http://schemas.openxmlformats.org/drawingml/2006/main" xmlns:r="http://schemas.openxmlformats.org/officeDocument/2006/relationships" xmlns:p="http://schemas.openxmlformats.org/presentationml/2006/main">
  <p:tag name="TIMING" val="|0.9"/>
</p:tagLst>
</file>

<file path=ppt/tags/tag23.xml><?xml version="1.0" encoding="utf-8"?>
<p:tagLst xmlns:a="http://schemas.openxmlformats.org/drawingml/2006/main" xmlns:r="http://schemas.openxmlformats.org/officeDocument/2006/relationships" xmlns:p="http://schemas.openxmlformats.org/presentationml/2006/main">
  <p:tag name="TIMING" val="|0.9"/>
</p:tagLst>
</file>

<file path=ppt/tags/tag24.xml><?xml version="1.0" encoding="utf-8"?>
<p:tagLst xmlns:a="http://schemas.openxmlformats.org/drawingml/2006/main" xmlns:r="http://schemas.openxmlformats.org/officeDocument/2006/relationships" xmlns:p="http://schemas.openxmlformats.org/presentationml/2006/main">
  <p:tag name="TIMING" val="|0.9"/>
</p:tagLst>
</file>

<file path=ppt/tags/tag25.xml><?xml version="1.0" encoding="utf-8"?>
<p:tagLst xmlns:a="http://schemas.openxmlformats.org/drawingml/2006/main" xmlns:r="http://schemas.openxmlformats.org/officeDocument/2006/relationships" xmlns:p="http://schemas.openxmlformats.org/presentationml/2006/main">
  <p:tag name="TIMING" val="|0.9"/>
</p:tagLst>
</file>

<file path=ppt/tags/tag26.xml><?xml version="1.0" encoding="utf-8"?>
<p:tagLst xmlns:a="http://schemas.openxmlformats.org/drawingml/2006/main" xmlns:r="http://schemas.openxmlformats.org/officeDocument/2006/relationships" xmlns:p="http://schemas.openxmlformats.org/presentationml/2006/main">
  <p:tag name="TIMING" val="|0.9"/>
</p:tagLst>
</file>

<file path=ppt/tags/tag27.xml><?xml version="1.0" encoding="utf-8"?>
<p:tagLst xmlns:a="http://schemas.openxmlformats.org/drawingml/2006/main" xmlns:r="http://schemas.openxmlformats.org/officeDocument/2006/relationships" xmlns:p="http://schemas.openxmlformats.org/presentationml/2006/main">
  <p:tag name="TIMING" val="|0.9"/>
</p:tagLst>
</file>

<file path=ppt/tags/tag28.xml><?xml version="1.0" encoding="utf-8"?>
<p:tagLst xmlns:a="http://schemas.openxmlformats.org/drawingml/2006/main" xmlns:r="http://schemas.openxmlformats.org/officeDocument/2006/relationships" xmlns:p="http://schemas.openxmlformats.org/presentationml/2006/main">
  <p:tag name="TIMING" val="|0.9"/>
</p:tagLst>
</file>

<file path=ppt/tags/tag29.xml><?xml version="1.0" encoding="utf-8"?>
<p:tagLst xmlns:a="http://schemas.openxmlformats.org/drawingml/2006/main" xmlns:r="http://schemas.openxmlformats.org/officeDocument/2006/relationships" xmlns:p="http://schemas.openxmlformats.org/presentationml/2006/main">
  <p:tag name="TIMING" val="|0.9"/>
</p:tagLst>
</file>

<file path=ppt/tags/tag30.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a:spAutoFit/>
      </a:bodyPr>
      <a:lstStyle>
        <a:defPPr>
          <a:spcBef>
            <a:spcPts val="600"/>
          </a:spcBef>
          <a:spcAft>
            <a:spcPts val="600"/>
          </a:spcAft>
          <a:defRPr sz="2600" b="1" kern="0" dirty="0" smtClean="0">
            <a:solidFill>
              <a:sysClr val="windowText" lastClr="000000"/>
            </a:solidFill>
            <a:latin typeface="华文楷体" pitchFamily="2" charset="-122"/>
            <a:ea typeface="华文楷体" pitchFamily="2" charset="-122"/>
          </a:defRPr>
        </a:defPPr>
      </a:lstStyle>
    </a:txDef>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a:spAutoFit/>
      </a:bodyPr>
      <a:lstStyle>
        <a:defPPr>
          <a:spcBef>
            <a:spcPts val="600"/>
          </a:spcBef>
          <a:spcAft>
            <a:spcPts val="600"/>
          </a:spcAft>
          <a:defRPr sz="2600" b="1" kern="0" dirty="0" smtClean="0">
            <a:solidFill>
              <a:sysClr val="windowText" lastClr="000000"/>
            </a:solidFill>
            <a:latin typeface="华文楷体" pitchFamily="2" charset="-122"/>
            <a:ea typeface="华文楷体" pitchFamily="2" charset="-122"/>
          </a:defRPr>
        </a:defPPr>
      </a:lst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8501</TotalTime>
  <Words>3261</Words>
  <Application>Microsoft Office PowerPoint</Application>
  <PresentationFormat>全屏显示(16:10)</PresentationFormat>
  <Paragraphs>428</Paragraphs>
  <Slides>38</Slides>
  <Notes>32</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38</vt:i4>
      </vt:variant>
    </vt:vector>
  </HeadingPairs>
  <TitlesOfParts>
    <vt:vector size="48" baseType="lpstr">
      <vt:lpstr>仿宋_GB2312</vt:lpstr>
      <vt:lpstr>黑体</vt:lpstr>
      <vt:lpstr>华文行楷</vt:lpstr>
      <vt:lpstr>华文楷体</vt:lpstr>
      <vt:lpstr>宋体</vt:lpstr>
      <vt:lpstr>Arial</vt:lpstr>
      <vt:lpstr>Calibri</vt:lpstr>
      <vt:lpstr>Times New Roman</vt:lpstr>
      <vt:lpstr>Office 主题</vt:lpstr>
      <vt:lpstr>1_Office 主题</vt:lpstr>
      <vt:lpstr>项目六 工业机器人码垛编程与操作  </vt:lpstr>
      <vt:lpstr>目录</vt:lpstr>
      <vt:lpstr>模块1</vt:lpstr>
      <vt:lpstr>模块2</vt:lpstr>
      <vt:lpstr>模块2</vt:lpstr>
      <vt:lpstr>模块2</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模块3</vt:lpstr>
      <vt:lpstr>模块4</vt:lpstr>
      <vt:lpstr>模块4</vt:lpstr>
      <vt:lpstr>模块5</vt:lpstr>
      <vt:lpstr>模块5</vt:lpstr>
      <vt:lpstr>模块5</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项目4</dc:title>
  <dc:creator>lbh</dc:creator>
  <cp:lastModifiedBy>xueli</cp:lastModifiedBy>
  <cp:revision>1065</cp:revision>
  <dcterms:created xsi:type="dcterms:W3CDTF">2015-06-18T10:20:53Z</dcterms:created>
  <dcterms:modified xsi:type="dcterms:W3CDTF">2018-02-09T03:09:46Z</dcterms:modified>
</cp:coreProperties>
</file>