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tags/tag13.xml" ContentType="application/vnd.openxmlformats-officedocument.presentationml.tags+xml"/>
  <Override PartName="/ppt/notesSlides/notesSlide15.xml" ContentType="application/vnd.openxmlformats-officedocument.presentationml.notesSlide+xml"/>
  <Override PartName="/ppt/tags/tag14.xml" ContentType="application/vnd.openxmlformats-officedocument.presentationml.tags+xml"/>
  <Override PartName="/ppt/notesSlides/notesSlide16.xml" ContentType="application/vnd.openxmlformats-officedocument.presentationml.notesSlide+xml"/>
  <Override PartName="/ppt/tags/tag15.xml" ContentType="application/vnd.openxmlformats-officedocument.presentationml.tags+xml"/>
  <Override PartName="/ppt/notesSlides/notesSlide17.xml" ContentType="application/vnd.openxmlformats-officedocument.presentationml.notesSlide+xml"/>
  <Override PartName="/ppt/tags/tag16.xml" ContentType="application/vnd.openxmlformats-officedocument.presentationml.tags+xml"/>
  <Override PartName="/ppt/notesSlides/notesSlide18.xml" ContentType="application/vnd.openxmlformats-officedocument.presentationml.notesSlide+xml"/>
  <Override PartName="/ppt/tags/tag17.xml" ContentType="application/vnd.openxmlformats-officedocument.presentationml.tags+xml"/>
  <Override PartName="/ppt/notesSlides/notesSlide19.xml" ContentType="application/vnd.openxmlformats-officedocument.presentationml.notesSlide+xml"/>
  <Override PartName="/ppt/tags/tag18.xml" ContentType="application/vnd.openxmlformats-officedocument.presentationml.tags+xml"/>
  <Override PartName="/ppt/notesSlides/notesSlide20.xml" ContentType="application/vnd.openxmlformats-officedocument.presentationml.notesSlide+xml"/>
  <Override PartName="/ppt/tags/tag19.xml" ContentType="application/vnd.openxmlformats-officedocument.presentationml.tags+xml"/>
  <Override PartName="/ppt/notesSlides/notesSlide21.xml" ContentType="application/vnd.openxmlformats-officedocument.presentationml.notesSlide+xml"/>
  <Override PartName="/ppt/tags/tag20.xml" ContentType="application/vnd.openxmlformats-officedocument.presentationml.tags+xml"/>
  <Override PartName="/ppt/notesSlides/notesSlide22.xml" ContentType="application/vnd.openxmlformats-officedocument.presentationml.notesSlide+xml"/>
  <Override PartName="/ppt/tags/tag21.xml" ContentType="application/vnd.openxmlformats-officedocument.presentationml.tags+xml"/>
  <Override PartName="/ppt/notesSlides/notesSlide23.xml" ContentType="application/vnd.openxmlformats-officedocument.presentationml.notesSlide+xml"/>
  <Override PartName="/ppt/tags/tag22.xml" ContentType="application/vnd.openxmlformats-officedocument.presentationml.tags+xml"/>
  <Override PartName="/ppt/notesSlides/notesSlide24.xml" ContentType="application/vnd.openxmlformats-officedocument.presentationml.notesSlide+xml"/>
  <Override PartName="/ppt/tags/tag23.xml" ContentType="application/vnd.openxmlformats-officedocument.presentationml.tags+xml"/>
  <Override PartName="/ppt/notesSlides/notesSlide25.xml" ContentType="application/vnd.openxmlformats-officedocument.presentationml.notesSlide+xml"/>
  <Override PartName="/ppt/tags/tag24.xml" ContentType="application/vnd.openxmlformats-officedocument.presentationml.tags+xml"/>
  <Override PartName="/ppt/notesSlides/notesSlide26.xml" ContentType="application/vnd.openxmlformats-officedocument.presentationml.notesSlide+xml"/>
  <Override PartName="/ppt/tags/tag25.xml" ContentType="application/vnd.openxmlformats-officedocument.presentationml.tags+xml"/>
  <Override PartName="/ppt/notesSlides/notesSlide27.xml" ContentType="application/vnd.openxmlformats-officedocument.presentationml.notesSlide+xml"/>
  <Override PartName="/ppt/tags/tag26.xml" ContentType="application/vnd.openxmlformats-officedocument.presentationml.tags+xml"/>
  <Override PartName="/ppt/notesSlides/notesSlide28.xml" ContentType="application/vnd.openxmlformats-officedocument.presentationml.notesSlide+xml"/>
  <Override PartName="/ppt/tags/tag27.xml" ContentType="application/vnd.openxmlformats-officedocument.presentationml.tags+xml"/>
  <Override PartName="/ppt/notesSlides/notesSlide29.xml" ContentType="application/vnd.openxmlformats-officedocument.presentationml.notesSlide+xml"/>
  <Override PartName="/ppt/tags/tag28.xml" ContentType="application/vnd.openxmlformats-officedocument.presentationml.tags+xml"/>
  <Override PartName="/ppt/notesSlides/notesSlide30.xml" ContentType="application/vnd.openxmlformats-officedocument.presentationml.notesSlide+xml"/>
  <Override PartName="/ppt/tags/tag29.xml" ContentType="application/vnd.openxmlformats-officedocument.presentationml.tags+xml"/>
  <Override PartName="/ppt/notesSlides/notesSlide31.xml" ContentType="application/vnd.openxmlformats-officedocument.presentationml.notesSlide+xml"/>
  <Override PartName="/ppt/tags/tag30.xml" ContentType="application/vnd.openxmlformats-officedocument.presentationml.tags+xml"/>
  <Override PartName="/ppt/notesSlides/notesSlide32.xml" ContentType="application/vnd.openxmlformats-officedocument.presentationml.notesSlide+xml"/>
  <Override PartName="/ppt/tags/tag31.xml" ContentType="application/vnd.openxmlformats-officedocument.presentationml.tags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358" r:id="rId2"/>
  </p:sldMasterIdLst>
  <p:notesMasterIdLst>
    <p:notesMasterId r:id="rId48"/>
  </p:notesMasterIdLst>
  <p:sldIdLst>
    <p:sldId id="265" r:id="rId3"/>
    <p:sldId id="266" r:id="rId4"/>
    <p:sldId id="267" r:id="rId5"/>
    <p:sldId id="268" r:id="rId6"/>
    <p:sldId id="270" r:id="rId7"/>
    <p:sldId id="271" r:id="rId8"/>
    <p:sldId id="272" r:id="rId9"/>
    <p:sldId id="273" r:id="rId10"/>
    <p:sldId id="274" r:id="rId11"/>
    <p:sldId id="276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462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463" r:id="rId30"/>
    <p:sldId id="464" r:id="rId31"/>
    <p:sldId id="296" r:id="rId32"/>
    <p:sldId id="297" r:id="rId33"/>
    <p:sldId id="298" r:id="rId34"/>
    <p:sldId id="299" r:id="rId35"/>
    <p:sldId id="443" r:id="rId36"/>
    <p:sldId id="461" r:id="rId37"/>
    <p:sldId id="445" r:id="rId38"/>
    <p:sldId id="446" r:id="rId39"/>
    <p:sldId id="447" r:id="rId40"/>
    <p:sldId id="448" r:id="rId41"/>
    <p:sldId id="449" r:id="rId42"/>
    <p:sldId id="450" r:id="rId43"/>
    <p:sldId id="451" r:id="rId44"/>
    <p:sldId id="452" r:id="rId45"/>
    <p:sldId id="453" r:id="rId46"/>
    <p:sldId id="465" r:id="rId47"/>
  </p:sldIdLst>
  <p:sldSz cx="12241213" cy="6840538"/>
  <p:notesSz cx="7102475" cy="10233025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54672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09344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64015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18687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733599" algn="l" defTabSz="10934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3280319" algn="l" defTabSz="10934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827038" algn="l" defTabSz="10934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4373758" algn="l" defTabSz="10934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55">
          <p15:clr>
            <a:srgbClr val="A4A3A4"/>
          </p15:clr>
        </p15:guide>
        <p15:guide id="4" pos="38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8E1B"/>
    <a:srgbClr val="229CCE"/>
    <a:srgbClr val="F08A42"/>
    <a:srgbClr val="EE7927"/>
    <a:srgbClr val="4F81BD"/>
    <a:srgbClr val="EB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13" autoAdjust="0"/>
    <p:restoredTop sz="89939" autoAdjust="0"/>
  </p:normalViewPr>
  <p:slideViewPr>
    <p:cSldViewPr>
      <p:cViewPr varScale="1">
        <p:scale>
          <a:sx n="83" d="100"/>
          <a:sy n="83" d="100"/>
        </p:scale>
        <p:origin x="924" y="66"/>
      </p:cViewPr>
      <p:guideLst>
        <p:guide orient="horz" pos="2160"/>
        <p:guide pos="2880"/>
        <p:guide orient="horz" pos="2155"/>
        <p:guide pos="38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3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511175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225F7EE1-2D0B-4B56-A8CD-3CE72BCF82B0}" type="datetimeFigureOut">
              <a:rPr lang="zh-CN" altLang="en-US"/>
              <a:pPr>
                <a:defRPr/>
              </a:pPr>
              <a:t>2018/2/9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7475" y="766763"/>
            <a:ext cx="6867525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3250" cy="4605338"/>
          </a:xfrm>
          <a:prstGeom prst="rect">
            <a:avLst/>
          </a:prstGeom>
        </p:spPr>
        <p:txBody>
          <a:bodyPr vert="horz" lIns="99057" tIns="49528" rIns="99057" bIns="49528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1175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2725" y="9720263"/>
            <a:ext cx="3078163" cy="511175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50964420-C9F1-4191-8EBE-EDD3DFD4B7C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2153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672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344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0159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86879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33599" algn="l" defTabSz="109344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80319" algn="l" defTabSz="109344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27038" algn="l" defTabSz="109344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73758" algn="l" defTabSz="109344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606186-EBC9-413B-BBA1-E6341EE1A192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437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606186-EBC9-413B-BBA1-E6341EE1A192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437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16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17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20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21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22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23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24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25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26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27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29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30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31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32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zh-CN" sz="130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33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" y="766763"/>
            <a:ext cx="6867525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083945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4E3635-E686-4624-A4DF-988814C1374B}" type="slidenum">
              <a:rPr lang="en-US" altLang="zh-CN" sz="1300" smtClean="0">
                <a:solidFill>
                  <a:prstClr val="black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zh-CN" sz="1300" smtClean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67" name="Rectangle 6"/>
          <p:cNvSpPr txBox="1">
            <a:spLocks noGrp="1" noChangeArrowheads="1"/>
          </p:cNvSpPr>
          <p:nvPr/>
        </p:nvSpPr>
        <p:spPr bwMode="auto">
          <a:xfrm>
            <a:off x="0" y="6513513"/>
            <a:ext cx="3965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8" name="Rectangle 7"/>
          <p:cNvSpPr txBox="1">
            <a:spLocks noGrp="1" noChangeArrowheads="1"/>
          </p:cNvSpPr>
          <p:nvPr/>
        </p:nvSpPr>
        <p:spPr bwMode="auto">
          <a:xfrm>
            <a:off x="5178425" y="6513513"/>
            <a:ext cx="39639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3FB995-94C8-4886-B9BD-0876CB2482DC}" type="slidenum">
              <a:rPr lang="en-US" altLang="zh-CN">
                <a:solidFill>
                  <a:prstClr val="black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45</a:t>
            </a:fld>
            <a:endParaRPr lang="en-US" altLang="zh-CN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052896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44514" y="1444114"/>
            <a:ext cx="8485966" cy="248603"/>
          </a:xfrm>
          <a:prstGeom prst="rect">
            <a:avLst/>
          </a:prstGeom>
          <a:solidFill>
            <a:srgbClr val="229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834501" y="1442531"/>
            <a:ext cx="3283450" cy="272355"/>
          </a:xfrm>
          <a:prstGeom prst="rect">
            <a:avLst/>
          </a:prstGeom>
          <a:solidFill>
            <a:srgbClr val="EA8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144515" y="3635620"/>
            <a:ext cx="11973436" cy="47504"/>
          </a:xfrm>
          <a:prstGeom prst="rect">
            <a:avLst/>
          </a:prstGeom>
          <a:gradFill flip="none" rotWithShape="1">
            <a:gsLst>
              <a:gs pos="0">
                <a:srgbClr val="EA8E1B">
                  <a:tint val="66000"/>
                  <a:satMod val="160000"/>
                </a:srgbClr>
              </a:gs>
              <a:gs pos="50000">
                <a:srgbClr val="EA8E1B">
                  <a:tint val="44500"/>
                  <a:satMod val="160000"/>
                </a:srgbClr>
              </a:gs>
              <a:gs pos="100000">
                <a:srgbClr val="EA8E1B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3780" y="140929"/>
            <a:ext cx="1576906" cy="114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15" y="1846312"/>
            <a:ext cx="3308954" cy="164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501" y="1860564"/>
            <a:ext cx="3283450" cy="1629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366" y="1846312"/>
            <a:ext cx="3298327" cy="163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087" y="1860563"/>
            <a:ext cx="1449394" cy="1621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612" y="4282165"/>
            <a:ext cx="11017092" cy="1140090"/>
          </a:xfrm>
        </p:spPr>
        <p:txBody>
          <a:bodyPr/>
          <a:lstStyle>
            <a:lvl1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3911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1054" y="331810"/>
            <a:ext cx="2318412" cy="861896"/>
          </a:xfrm>
        </p:spPr>
        <p:txBody>
          <a:bodyPr/>
          <a:lstStyle>
            <a:lvl1pPr>
              <a:defRPr sz="3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965665" y="331810"/>
            <a:ext cx="8746038" cy="861896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6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3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0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86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3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80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27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73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3912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620563" y="1193927"/>
            <a:ext cx="110914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 userDrawn="1"/>
        </p:nvCxnSpPr>
        <p:spPr>
          <a:xfrm>
            <a:off x="2964669" y="332526"/>
            <a:ext cx="0" cy="8614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1054" y="331810"/>
            <a:ext cx="2318412" cy="861896"/>
          </a:xfrm>
        </p:spPr>
        <p:txBody>
          <a:bodyPr/>
          <a:lstStyle>
            <a:lvl1pPr>
              <a:defRPr sz="3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965665" y="331810"/>
            <a:ext cx="8746038" cy="861896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6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3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0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86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3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80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27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73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3520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539805" y="117176"/>
            <a:ext cx="2344108" cy="8614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2881787" y="117176"/>
            <a:ext cx="8751618" cy="8614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6" name="直接连接符 5"/>
          <p:cNvCxnSpPr/>
          <p:nvPr userDrawn="1"/>
        </p:nvCxnSpPr>
        <p:spPr>
          <a:xfrm flipV="1">
            <a:off x="1702295" y="475038"/>
            <a:ext cx="9253167" cy="1078335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2883911" y="259688"/>
            <a:ext cx="0" cy="574796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29511" y="122447"/>
            <a:ext cx="2352207" cy="861896"/>
          </a:xfrm>
          <a:ln>
            <a:noFill/>
          </a:ln>
        </p:spPr>
        <p:txBody>
          <a:bodyPr/>
          <a:lstStyle>
            <a:lvl1pPr>
              <a:defRPr sz="33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051391" y="116335"/>
            <a:ext cx="8579441" cy="861896"/>
          </a:xfrm>
          <a:ln>
            <a:noFill/>
          </a:ln>
        </p:spPr>
        <p:txBody>
          <a:bodyPr anchor="ctr"/>
          <a:lstStyle>
            <a:lvl1pPr marL="0" indent="0" algn="l">
              <a:buNone/>
              <a:defRPr sz="33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546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3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0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86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3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80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27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73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5925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539805" y="117176"/>
            <a:ext cx="2344108" cy="8614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881787" y="117176"/>
            <a:ext cx="8751618" cy="8614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 flipV="1">
            <a:off x="1702295" y="475038"/>
            <a:ext cx="9253167" cy="1078335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2883911" y="259688"/>
            <a:ext cx="0" cy="574796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2" name="Group 2"/>
          <p:cNvGrpSpPr>
            <a:grpSpLocks/>
          </p:cNvGrpSpPr>
          <p:nvPr userDrawn="1"/>
        </p:nvGrpSpPr>
        <p:grpSpPr bwMode="auto">
          <a:xfrm>
            <a:off x="1011601" y="2517974"/>
            <a:ext cx="10281769" cy="620443"/>
            <a:chOff x="657" y="1865"/>
            <a:chExt cx="4631" cy="327"/>
          </a:xfrm>
        </p:grpSpPr>
        <p:grpSp>
          <p:nvGrpSpPr>
            <p:cNvPr id="13" name="Group 3"/>
            <p:cNvGrpSpPr>
              <a:grpSpLocks/>
            </p:cNvGrpSpPr>
            <p:nvPr/>
          </p:nvGrpSpPr>
          <p:grpSpPr bwMode="auto">
            <a:xfrm>
              <a:off x="657" y="1865"/>
              <a:ext cx="363" cy="310"/>
              <a:chOff x="816" y="1915"/>
              <a:chExt cx="363" cy="310"/>
            </a:xfrm>
          </p:grpSpPr>
          <p:sp>
            <p:nvSpPr>
              <p:cNvPr id="16" name="Oval 4"/>
              <p:cNvSpPr>
                <a:spLocks noChangeArrowheads="1"/>
              </p:cNvSpPr>
              <p:nvPr/>
            </p:nvSpPr>
            <p:spPr bwMode="gray">
              <a:xfrm>
                <a:off x="816" y="1926"/>
                <a:ext cx="117" cy="27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rgbClr val="333399"/>
                  </a:gs>
                  <a:gs pos="100000">
                    <a:srgbClr val="FFFFFF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717"/>
                  </a:spcBef>
                  <a:spcAft>
                    <a:spcPts val="717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" name="Oval 5"/>
              <p:cNvSpPr>
                <a:spLocks noChangeArrowheads="1"/>
              </p:cNvSpPr>
              <p:nvPr/>
            </p:nvSpPr>
            <p:spPr bwMode="gray">
              <a:xfrm>
                <a:off x="816" y="1926"/>
                <a:ext cx="117" cy="274"/>
              </a:xfrm>
              <a:prstGeom prst="ellipse">
                <a:avLst/>
              </a:prstGeom>
              <a:gradFill rotWithShape="1">
                <a:gsLst>
                  <a:gs pos="0">
                    <a:srgbClr val="333399">
                      <a:alpha val="32001"/>
                    </a:srgbClr>
                  </a:gs>
                  <a:gs pos="100000">
                    <a:srgbClr val="000000">
                      <a:alpha val="89998"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717"/>
                  </a:spcBef>
                  <a:spcAft>
                    <a:spcPts val="717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" name="Oval 6"/>
              <p:cNvSpPr>
                <a:spLocks noChangeArrowheads="1"/>
              </p:cNvSpPr>
              <p:nvPr/>
            </p:nvSpPr>
            <p:spPr bwMode="gray">
              <a:xfrm>
                <a:off x="845" y="1915"/>
                <a:ext cx="334" cy="274"/>
              </a:xfrm>
              <a:prstGeom prst="ellipse">
                <a:avLst/>
              </a:prstGeom>
              <a:gradFill rotWithShape="1">
                <a:gsLst>
                  <a:gs pos="0">
                    <a:srgbClr val="1C1C53"/>
                  </a:gs>
                  <a:gs pos="50000">
                    <a:srgbClr val="333399"/>
                  </a:gs>
                  <a:gs pos="100000">
                    <a:srgbClr val="1C1C53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717"/>
                  </a:spcBef>
                  <a:spcAft>
                    <a:spcPts val="717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" name="Oval 7"/>
              <p:cNvSpPr>
                <a:spLocks noChangeArrowheads="1"/>
              </p:cNvSpPr>
              <p:nvPr/>
            </p:nvSpPr>
            <p:spPr bwMode="gray">
              <a:xfrm>
                <a:off x="816" y="1951"/>
                <a:ext cx="334" cy="274"/>
              </a:xfrm>
              <a:prstGeom prst="ellipse">
                <a:avLst/>
              </a:prstGeom>
              <a:gradFill rotWithShape="1">
                <a:gsLst>
                  <a:gs pos="0">
                    <a:srgbClr val="202061"/>
                  </a:gs>
                  <a:gs pos="100000">
                    <a:srgbClr val="333399">
                      <a:alpha val="0"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717"/>
                  </a:spcBef>
                  <a:spcAft>
                    <a:spcPts val="717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" name="Oval 8"/>
              <p:cNvSpPr>
                <a:spLocks noChangeArrowheads="1"/>
              </p:cNvSpPr>
              <p:nvPr/>
            </p:nvSpPr>
            <p:spPr bwMode="gray">
              <a:xfrm>
                <a:off x="859" y="1926"/>
                <a:ext cx="300" cy="274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717"/>
                  </a:spcBef>
                  <a:spcAft>
                    <a:spcPts val="717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" name="Oval 9"/>
              <p:cNvSpPr>
                <a:spLocks noChangeArrowheads="1"/>
              </p:cNvSpPr>
              <p:nvPr/>
            </p:nvSpPr>
            <p:spPr bwMode="gray">
              <a:xfrm>
                <a:off x="864" y="1919"/>
                <a:ext cx="291" cy="291"/>
              </a:xfrm>
              <a:prstGeom prst="ellipse">
                <a:avLst/>
              </a:prstGeom>
              <a:gradFill rotWithShape="1">
                <a:gsLst>
                  <a:gs pos="0">
                    <a:srgbClr val="595959"/>
                  </a:gs>
                  <a:gs pos="100000">
                    <a:srgbClr val="C0C0C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717"/>
                  </a:spcBef>
                  <a:spcAft>
                    <a:spcPts val="717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" name="Oval 10"/>
              <p:cNvSpPr>
                <a:spLocks noChangeArrowheads="1"/>
              </p:cNvSpPr>
              <p:nvPr/>
            </p:nvSpPr>
            <p:spPr bwMode="gray">
              <a:xfrm>
                <a:off x="868" y="1921"/>
                <a:ext cx="283" cy="28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E9E9E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717"/>
                  </a:spcBef>
                  <a:spcAft>
                    <a:spcPts val="717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3" name="Oval 11"/>
              <p:cNvSpPr>
                <a:spLocks noChangeArrowheads="1"/>
              </p:cNvSpPr>
              <p:nvPr/>
            </p:nvSpPr>
            <p:spPr bwMode="gray">
              <a:xfrm>
                <a:off x="871" y="1923"/>
                <a:ext cx="270" cy="264"/>
              </a:xfrm>
              <a:prstGeom prst="ellipse">
                <a:avLst/>
              </a:prstGeom>
              <a:gradFill rotWithShape="1">
                <a:gsLst>
                  <a:gs pos="0">
                    <a:srgbClr val="989898"/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717"/>
                  </a:spcBef>
                  <a:spcAft>
                    <a:spcPts val="717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" name="Oval 12"/>
              <p:cNvSpPr>
                <a:spLocks noChangeArrowheads="1"/>
              </p:cNvSpPr>
              <p:nvPr/>
            </p:nvSpPr>
            <p:spPr bwMode="gray">
              <a:xfrm>
                <a:off x="886" y="1931"/>
                <a:ext cx="240" cy="215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C0C0C0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717"/>
                  </a:spcBef>
                  <a:spcAft>
                    <a:spcPts val="717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V="1">
              <a:off x="982" y="2150"/>
              <a:ext cx="4306" cy="1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gray">
            <a:xfrm>
              <a:off x="729" y="1908"/>
              <a:ext cx="251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ts val="717"/>
                </a:spcBef>
                <a:spcAft>
                  <a:spcPts val="717"/>
                </a:spcAft>
                <a:buFontTx/>
                <a:buNone/>
                <a:defRPr/>
              </a:pPr>
              <a:r>
                <a:rPr lang="zh-CN" altLang="en-US" sz="2900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二</a:t>
              </a:r>
              <a:endParaRPr lang="en-US" altLang="zh-CN" sz="2900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5" name="Group 31"/>
          <p:cNvGrpSpPr>
            <a:grpSpLocks/>
          </p:cNvGrpSpPr>
          <p:nvPr userDrawn="1"/>
        </p:nvGrpSpPr>
        <p:grpSpPr bwMode="auto">
          <a:xfrm>
            <a:off x="1062606" y="1393044"/>
            <a:ext cx="10273268" cy="573606"/>
            <a:chOff x="657" y="1258"/>
            <a:chExt cx="4627" cy="322"/>
          </a:xfrm>
        </p:grpSpPr>
        <p:sp>
          <p:nvSpPr>
            <p:cNvPr id="26" name="Line 32"/>
            <p:cNvSpPr>
              <a:spLocks noChangeShapeType="1"/>
            </p:cNvSpPr>
            <p:nvPr/>
          </p:nvSpPr>
          <p:spPr bwMode="auto">
            <a:xfrm>
              <a:off x="993" y="1554"/>
              <a:ext cx="4291" cy="1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7" name="Group 34"/>
            <p:cNvGrpSpPr>
              <a:grpSpLocks/>
            </p:cNvGrpSpPr>
            <p:nvPr/>
          </p:nvGrpSpPr>
          <p:grpSpPr bwMode="auto">
            <a:xfrm>
              <a:off x="657" y="1258"/>
              <a:ext cx="358" cy="322"/>
              <a:chOff x="1248" y="1228"/>
              <a:chExt cx="358" cy="322"/>
            </a:xfrm>
          </p:grpSpPr>
          <p:grpSp>
            <p:nvGrpSpPr>
              <p:cNvPr id="28" name="Group 35"/>
              <p:cNvGrpSpPr>
                <a:grpSpLocks/>
              </p:cNvGrpSpPr>
              <p:nvPr/>
            </p:nvGrpSpPr>
            <p:grpSpPr bwMode="auto">
              <a:xfrm>
                <a:off x="1248" y="1228"/>
                <a:ext cx="358" cy="322"/>
                <a:chOff x="2016" y="940"/>
                <a:chExt cx="358" cy="322"/>
              </a:xfrm>
            </p:grpSpPr>
            <p:sp>
              <p:nvSpPr>
                <p:cNvPr id="30" name="Text Box 36"/>
                <p:cNvSpPr txBox="1">
                  <a:spLocks noChangeArrowheads="1"/>
                </p:cNvSpPr>
                <p:nvPr/>
              </p:nvSpPr>
              <p:spPr bwMode="gray">
                <a:xfrm>
                  <a:off x="2117" y="960"/>
                  <a:ext cx="176" cy="3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spcBef>
                      <a:spcPts val="717"/>
                    </a:spcBef>
                    <a:spcAft>
                      <a:spcPts val="717"/>
                    </a:spcAft>
                    <a:buFontTx/>
                    <a:buNone/>
                    <a:defRPr/>
                  </a:pPr>
                  <a:r>
                    <a:rPr lang="en-US" altLang="zh-CN" sz="2900" smtClean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3</a:t>
                  </a:r>
                </a:p>
              </p:txBody>
            </p:sp>
            <p:sp>
              <p:nvSpPr>
                <p:cNvPr id="31" name="Oval 37"/>
                <p:cNvSpPr>
                  <a:spLocks noChangeArrowheads="1"/>
                </p:cNvSpPr>
                <p:nvPr/>
              </p:nvSpPr>
              <p:spPr bwMode="gray">
                <a:xfrm>
                  <a:off x="2016" y="958"/>
                  <a:ext cx="117" cy="2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99"/>
                    </a:gs>
                    <a:gs pos="100000">
                      <a:srgbClr val="004747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" name="Oval 38"/>
                <p:cNvSpPr>
                  <a:spLocks noChangeArrowheads="1"/>
                </p:cNvSpPr>
                <p:nvPr/>
              </p:nvSpPr>
              <p:spPr bwMode="gray">
                <a:xfrm>
                  <a:off x="2016" y="958"/>
                  <a:ext cx="117" cy="2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99">
                        <a:alpha val="32001"/>
                      </a:srgbClr>
                    </a:gs>
                    <a:gs pos="100000">
                      <a:srgbClr val="000000">
                        <a:alpha val="89998"/>
                      </a:srgbClr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" name="Oval 39"/>
                <p:cNvSpPr>
                  <a:spLocks noChangeArrowheads="1"/>
                </p:cNvSpPr>
                <p:nvPr/>
              </p:nvSpPr>
              <p:spPr bwMode="gray">
                <a:xfrm>
                  <a:off x="2034" y="940"/>
                  <a:ext cx="334" cy="2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5353"/>
                    </a:gs>
                    <a:gs pos="50000">
                      <a:srgbClr val="009999"/>
                    </a:gs>
                    <a:gs pos="100000">
                      <a:srgbClr val="005353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" name="Oval 40"/>
                <p:cNvSpPr>
                  <a:spLocks noChangeArrowheads="1"/>
                </p:cNvSpPr>
                <p:nvPr/>
              </p:nvSpPr>
              <p:spPr bwMode="gray">
                <a:xfrm>
                  <a:off x="2040" y="958"/>
                  <a:ext cx="334" cy="2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161"/>
                    </a:gs>
                    <a:gs pos="100000">
                      <a:srgbClr val="009999">
                        <a:alpha val="0"/>
                      </a:srgbClr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" name="Oval 41"/>
                <p:cNvSpPr>
                  <a:spLocks noChangeArrowheads="1"/>
                </p:cNvSpPr>
                <p:nvPr/>
              </p:nvSpPr>
              <p:spPr bwMode="gray">
                <a:xfrm>
                  <a:off x="2052" y="952"/>
                  <a:ext cx="300" cy="292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" name="Oval 42"/>
                <p:cNvSpPr>
                  <a:spLocks noChangeArrowheads="1"/>
                </p:cNvSpPr>
                <p:nvPr/>
              </p:nvSpPr>
              <p:spPr bwMode="gray">
                <a:xfrm>
                  <a:off x="2064" y="959"/>
                  <a:ext cx="291" cy="2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95959"/>
                    </a:gs>
                    <a:gs pos="100000">
                      <a:srgbClr val="C0C0C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" name="Oval 43"/>
                <p:cNvSpPr>
                  <a:spLocks noChangeArrowheads="1"/>
                </p:cNvSpPr>
                <p:nvPr/>
              </p:nvSpPr>
              <p:spPr bwMode="gray">
                <a:xfrm>
                  <a:off x="2068" y="961"/>
                  <a:ext cx="283" cy="28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0C0C0">
                        <a:alpha val="0"/>
                      </a:srgbClr>
                    </a:gs>
                    <a:gs pos="100000">
                      <a:srgbClr val="E9E9E9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" name="Oval 44"/>
                <p:cNvSpPr>
                  <a:spLocks noChangeArrowheads="1"/>
                </p:cNvSpPr>
                <p:nvPr/>
              </p:nvSpPr>
              <p:spPr bwMode="gray">
                <a:xfrm>
                  <a:off x="2071" y="963"/>
                  <a:ext cx="279" cy="26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89898"/>
                    </a:gs>
                    <a:gs pos="100000">
                      <a:srgbClr val="C0C0C0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" name="Oval 45"/>
                <p:cNvSpPr>
                  <a:spLocks noChangeArrowheads="1"/>
                </p:cNvSpPr>
                <p:nvPr/>
              </p:nvSpPr>
              <p:spPr bwMode="gray">
                <a:xfrm>
                  <a:off x="2086" y="971"/>
                  <a:ext cx="240" cy="2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C0C0C0">
                        <a:alpha val="37999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29" name="Text Box 46"/>
              <p:cNvSpPr txBox="1">
                <a:spLocks noChangeArrowheads="1"/>
              </p:cNvSpPr>
              <p:nvPr/>
            </p:nvSpPr>
            <p:spPr bwMode="gray">
              <a:xfrm>
                <a:off x="1311" y="1248"/>
                <a:ext cx="251" cy="3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ts val="717"/>
                  </a:spcBef>
                  <a:spcAft>
                    <a:spcPts val="717"/>
                  </a:spcAft>
                  <a:buFontTx/>
                  <a:buNone/>
                  <a:defRPr/>
                </a:pPr>
                <a:r>
                  <a:rPr lang="zh-CN" altLang="en-US" sz="29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一</a:t>
                </a:r>
                <a:endParaRPr lang="en-US" altLang="zh-CN" sz="2900" dirty="0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40" name="Group 48"/>
          <p:cNvGrpSpPr>
            <a:grpSpLocks/>
          </p:cNvGrpSpPr>
          <p:nvPr userDrawn="1"/>
        </p:nvGrpSpPr>
        <p:grpSpPr bwMode="auto">
          <a:xfrm>
            <a:off x="1062606" y="3668521"/>
            <a:ext cx="10220139" cy="602639"/>
            <a:chOff x="657" y="2530"/>
            <a:chExt cx="4603" cy="338"/>
          </a:xfrm>
        </p:grpSpPr>
        <p:sp>
          <p:nvSpPr>
            <p:cNvPr id="41" name="Line 49"/>
            <p:cNvSpPr>
              <a:spLocks noChangeShapeType="1"/>
            </p:cNvSpPr>
            <p:nvPr/>
          </p:nvSpPr>
          <p:spPr bwMode="auto">
            <a:xfrm flipV="1">
              <a:off x="969" y="2834"/>
              <a:ext cx="4291" cy="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2" name="Group 50"/>
            <p:cNvGrpSpPr>
              <a:grpSpLocks/>
            </p:cNvGrpSpPr>
            <p:nvPr/>
          </p:nvGrpSpPr>
          <p:grpSpPr bwMode="auto">
            <a:xfrm>
              <a:off x="657" y="2530"/>
              <a:ext cx="352" cy="338"/>
              <a:chOff x="1248" y="1228"/>
              <a:chExt cx="352" cy="338"/>
            </a:xfrm>
          </p:grpSpPr>
          <p:grpSp>
            <p:nvGrpSpPr>
              <p:cNvPr id="43" name="Group 51"/>
              <p:cNvGrpSpPr>
                <a:grpSpLocks/>
              </p:cNvGrpSpPr>
              <p:nvPr/>
            </p:nvGrpSpPr>
            <p:grpSpPr bwMode="auto">
              <a:xfrm>
                <a:off x="1248" y="1228"/>
                <a:ext cx="352" cy="338"/>
                <a:chOff x="2016" y="940"/>
                <a:chExt cx="352" cy="338"/>
              </a:xfrm>
            </p:grpSpPr>
            <p:sp>
              <p:nvSpPr>
                <p:cNvPr id="45" name="Text Box 52"/>
                <p:cNvSpPr txBox="1">
                  <a:spLocks noChangeArrowheads="1"/>
                </p:cNvSpPr>
                <p:nvPr/>
              </p:nvSpPr>
              <p:spPr bwMode="gray">
                <a:xfrm>
                  <a:off x="2117" y="960"/>
                  <a:ext cx="176" cy="3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spcBef>
                      <a:spcPts val="717"/>
                    </a:spcBef>
                    <a:spcAft>
                      <a:spcPts val="717"/>
                    </a:spcAft>
                    <a:buFontTx/>
                    <a:buNone/>
                    <a:defRPr/>
                  </a:pPr>
                  <a:r>
                    <a:rPr lang="en-US" altLang="zh-CN" sz="2900" smtClean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3</a:t>
                  </a:r>
                </a:p>
              </p:txBody>
            </p:sp>
            <p:sp>
              <p:nvSpPr>
                <p:cNvPr id="46" name="Oval 53"/>
                <p:cNvSpPr>
                  <a:spLocks noChangeArrowheads="1"/>
                </p:cNvSpPr>
                <p:nvPr/>
              </p:nvSpPr>
              <p:spPr bwMode="gray">
                <a:xfrm>
                  <a:off x="2016" y="958"/>
                  <a:ext cx="117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99"/>
                    </a:gs>
                    <a:gs pos="100000">
                      <a:srgbClr val="004747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7" name="Oval 54"/>
                <p:cNvSpPr>
                  <a:spLocks noChangeArrowheads="1"/>
                </p:cNvSpPr>
                <p:nvPr/>
              </p:nvSpPr>
              <p:spPr bwMode="gray">
                <a:xfrm>
                  <a:off x="2016" y="958"/>
                  <a:ext cx="117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99">
                        <a:alpha val="32001"/>
                      </a:srgbClr>
                    </a:gs>
                    <a:gs pos="100000">
                      <a:srgbClr val="000000">
                        <a:alpha val="89998"/>
                      </a:srgbClr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8" name="Oval 55"/>
                <p:cNvSpPr>
                  <a:spLocks noChangeArrowheads="1"/>
                </p:cNvSpPr>
                <p:nvPr/>
              </p:nvSpPr>
              <p:spPr bwMode="gray">
                <a:xfrm>
                  <a:off x="2034" y="940"/>
                  <a:ext cx="334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5353"/>
                    </a:gs>
                    <a:gs pos="50000">
                      <a:srgbClr val="009999"/>
                    </a:gs>
                    <a:gs pos="100000">
                      <a:srgbClr val="005353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9" name="Oval 56"/>
                <p:cNvSpPr>
                  <a:spLocks noChangeArrowheads="1"/>
                </p:cNvSpPr>
                <p:nvPr/>
              </p:nvSpPr>
              <p:spPr bwMode="gray">
                <a:xfrm>
                  <a:off x="2016" y="987"/>
                  <a:ext cx="334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161"/>
                    </a:gs>
                    <a:gs pos="100000">
                      <a:srgbClr val="009999">
                        <a:alpha val="0"/>
                      </a:srgbClr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" name="Oval 57"/>
                <p:cNvSpPr>
                  <a:spLocks noChangeArrowheads="1"/>
                </p:cNvSpPr>
                <p:nvPr/>
              </p:nvSpPr>
              <p:spPr bwMode="gray">
                <a:xfrm>
                  <a:off x="2052" y="952"/>
                  <a:ext cx="300" cy="291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" name="Oval 58"/>
                <p:cNvSpPr>
                  <a:spLocks noChangeArrowheads="1"/>
                </p:cNvSpPr>
                <p:nvPr/>
              </p:nvSpPr>
              <p:spPr bwMode="gray">
                <a:xfrm>
                  <a:off x="2064" y="959"/>
                  <a:ext cx="291" cy="2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95959"/>
                    </a:gs>
                    <a:gs pos="100000">
                      <a:srgbClr val="C0C0C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" name="Oval 59"/>
                <p:cNvSpPr>
                  <a:spLocks noChangeArrowheads="1"/>
                </p:cNvSpPr>
                <p:nvPr/>
              </p:nvSpPr>
              <p:spPr bwMode="gray">
                <a:xfrm>
                  <a:off x="2068" y="961"/>
                  <a:ext cx="283" cy="28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0C0C0">
                        <a:alpha val="0"/>
                      </a:srgbClr>
                    </a:gs>
                    <a:gs pos="100000">
                      <a:srgbClr val="E9E9E9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3" name="Oval 60"/>
                <p:cNvSpPr>
                  <a:spLocks noChangeArrowheads="1"/>
                </p:cNvSpPr>
                <p:nvPr/>
              </p:nvSpPr>
              <p:spPr bwMode="gray">
                <a:xfrm>
                  <a:off x="2072" y="963"/>
                  <a:ext cx="278" cy="26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89898"/>
                    </a:gs>
                    <a:gs pos="100000">
                      <a:srgbClr val="C0C0C0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4" name="Oval 61"/>
                <p:cNvSpPr>
                  <a:spLocks noChangeArrowheads="1"/>
                </p:cNvSpPr>
                <p:nvPr/>
              </p:nvSpPr>
              <p:spPr bwMode="gray">
                <a:xfrm>
                  <a:off x="2086" y="971"/>
                  <a:ext cx="240" cy="2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C0C0C0">
                        <a:alpha val="37999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Text Box 62"/>
              <p:cNvSpPr txBox="1">
                <a:spLocks noChangeArrowheads="1"/>
              </p:cNvSpPr>
              <p:nvPr/>
            </p:nvSpPr>
            <p:spPr bwMode="gray">
              <a:xfrm>
                <a:off x="1301" y="1250"/>
                <a:ext cx="251" cy="3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ts val="717"/>
                  </a:spcBef>
                  <a:spcAft>
                    <a:spcPts val="717"/>
                  </a:spcAft>
                  <a:buFontTx/>
                  <a:buNone/>
                  <a:defRPr/>
                </a:pPr>
                <a:r>
                  <a:rPr lang="zh-CN" altLang="en-US" sz="29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三</a:t>
                </a:r>
                <a:endParaRPr lang="en-US" altLang="zh-CN" sz="2900" dirty="0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55" name="Group 48"/>
          <p:cNvGrpSpPr>
            <a:grpSpLocks/>
          </p:cNvGrpSpPr>
          <p:nvPr userDrawn="1"/>
        </p:nvGrpSpPr>
        <p:grpSpPr bwMode="auto">
          <a:xfrm>
            <a:off x="1051981" y="4829194"/>
            <a:ext cx="10273268" cy="615313"/>
            <a:chOff x="654" y="2530"/>
            <a:chExt cx="4627" cy="345"/>
          </a:xfrm>
        </p:grpSpPr>
        <p:sp>
          <p:nvSpPr>
            <p:cNvPr id="56" name="Line 49"/>
            <p:cNvSpPr>
              <a:spLocks noChangeShapeType="1"/>
            </p:cNvSpPr>
            <p:nvPr/>
          </p:nvSpPr>
          <p:spPr bwMode="auto">
            <a:xfrm flipV="1">
              <a:off x="990" y="2828"/>
              <a:ext cx="4291" cy="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57" name="Group 50"/>
            <p:cNvGrpSpPr>
              <a:grpSpLocks/>
            </p:cNvGrpSpPr>
            <p:nvPr/>
          </p:nvGrpSpPr>
          <p:grpSpPr bwMode="auto">
            <a:xfrm>
              <a:off x="654" y="2530"/>
              <a:ext cx="361" cy="345"/>
              <a:chOff x="1245" y="1228"/>
              <a:chExt cx="361" cy="345"/>
            </a:xfrm>
          </p:grpSpPr>
          <p:grpSp>
            <p:nvGrpSpPr>
              <p:cNvPr id="58" name="Group 51"/>
              <p:cNvGrpSpPr>
                <a:grpSpLocks/>
              </p:cNvGrpSpPr>
              <p:nvPr/>
            </p:nvGrpSpPr>
            <p:grpSpPr bwMode="auto">
              <a:xfrm>
                <a:off x="1245" y="1228"/>
                <a:ext cx="361" cy="332"/>
                <a:chOff x="2013" y="940"/>
                <a:chExt cx="361" cy="332"/>
              </a:xfrm>
            </p:grpSpPr>
            <p:sp>
              <p:nvSpPr>
                <p:cNvPr id="60" name="Text Box 52"/>
                <p:cNvSpPr txBox="1">
                  <a:spLocks noChangeArrowheads="1"/>
                </p:cNvSpPr>
                <p:nvPr/>
              </p:nvSpPr>
              <p:spPr bwMode="gray">
                <a:xfrm>
                  <a:off x="2117" y="960"/>
                  <a:ext cx="176" cy="3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spcBef>
                      <a:spcPts val="717"/>
                    </a:spcBef>
                    <a:spcAft>
                      <a:spcPts val="717"/>
                    </a:spcAft>
                    <a:buFontTx/>
                    <a:buNone/>
                    <a:defRPr/>
                  </a:pPr>
                  <a:r>
                    <a:rPr lang="en-US" altLang="zh-CN" sz="2900" smtClean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3</a:t>
                  </a:r>
                </a:p>
              </p:txBody>
            </p:sp>
            <p:sp>
              <p:nvSpPr>
                <p:cNvPr id="61" name="Oval 53"/>
                <p:cNvSpPr>
                  <a:spLocks noChangeArrowheads="1"/>
                </p:cNvSpPr>
                <p:nvPr/>
              </p:nvSpPr>
              <p:spPr bwMode="gray">
                <a:xfrm>
                  <a:off x="2013" y="981"/>
                  <a:ext cx="117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99"/>
                    </a:gs>
                    <a:gs pos="100000">
                      <a:srgbClr val="004747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2" name="Oval 54"/>
                <p:cNvSpPr>
                  <a:spLocks noChangeArrowheads="1"/>
                </p:cNvSpPr>
                <p:nvPr/>
              </p:nvSpPr>
              <p:spPr bwMode="gray">
                <a:xfrm>
                  <a:off x="2016" y="958"/>
                  <a:ext cx="117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99">
                        <a:alpha val="32001"/>
                      </a:srgbClr>
                    </a:gs>
                    <a:gs pos="100000">
                      <a:srgbClr val="000000">
                        <a:alpha val="89998"/>
                      </a:srgbClr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3" name="Oval 55"/>
                <p:cNvSpPr>
                  <a:spLocks noChangeArrowheads="1"/>
                </p:cNvSpPr>
                <p:nvPr/>
              </p:nvSpPr>
              <p:spPr bwMode="gray">
                <a:xfrm>
                  <a:off x="2034" y="940"/>
                  <a:ext cx="334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5353"/>
                    </a:gs>
                    <a:gs pos="50000">
                      <a:srgbClr val="009999"/>
                    </a:gs>
                    <a:gs pos="100000">
                      <a:srgbClr val="005353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4" name="Oval 56"/>
                <p:cNvSpPr>
                  <a:spLocks noChangeArrowheads="1"/>
                </p:cNvSpPr>
                <p:nvPr/>
              </p:nvSpPr>
              <p:spPr bwMode="gray">
                <a:xfrm>
                  <a:off x="2040" y="958"/>
                  <a:ext cx="334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161"/>
                    </a:gs>
                    <a:gs pos="100000">
                      <a:srgbClr val="009999">
                        <a:alpha val="0"/>
                      </a:srgbClr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5" name="Oval 57"/>
                <p:cNvSpPr>
                  <a:spLocks noChangeArrowheads="1"/>
                </p:cNvSpPr>
                <p:nvPr/>
              </p:nvSpPr>
              <p:spPr bwMode="gray">
                <a:xfrm>
                  <a:off x="2049" y="975"/>
                  <a:ext cx="300" cy="291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6" name="Oval 58"/>
                <p:cNvSpPr>
                  <a:spLocks noChangeArrowheads="1"/>
                </p:cNvSpPr>
                <p:nvPr/>
              </p:nvSpPr>
              <p:spPr bwMode="gray">
                <a:xfrm>
                  <a:off x="2064" y="959"/>
                  <a:ext cx="291" cy="2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95959"/>
                    </a:gs>
                    <a:gs pos="100000">
                      <a:srgbClr val="C0C0C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7" name="Oval 59"/>
                <p:cNvSpPr>
                  <a:spLocks noChangeArrowheads="1"/>
                </p:cNvSpPr>
                <p:nvPr/>
              </p:nvSpPr>
              <p:spPr bwMode="gray">
                <a:xfrm>
                  <a:off x="2068" y="961"/>
                  <a:ext cx="283" cy="28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0C0C0">
                        <a:alpha val="0"/>
                      </a:srgbClr>
                    </a:gs>
                    <a:gs pos="100000">
                      <a:srgbClr val="E9E9E9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8" name="Oval 60"/>
                <p:cNvSpPr>
                  <a:spLocks noChangeArrowheads="1"/>
                </p:cNvSpPr>
                <p:nvPr/>
              </p:nvSpPr>
              <p:spPr bwMode="gray">
                <a:xfrm>
                  <a:off x="2071" y="963"/>
                  <a:ext cx="278" cy="26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89898"/>
                    </a:gs>
                    <a:gs pos="100000">
                      <a:srgbClr val="C0C0C0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9" name="Oval 61"/>
                <p:cNvSpPr>
                  <a:spLocks noChangeArrowheads="1"/>
                </p:cNvSpPr>
                <p:nvPr/>
              </p:nvSpPr>
              <p:spPr bwMode="gray">
                <a:xfrm>
                  <a:off x="2086" y="971"/>
                  <a:ext cx="240" cy="2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C0C0C0">
                        <a:alpha val="37999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717"/>
                    </a:spcBef>
                    <a:spcAft>
                      <a:spcPts val="717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59" name="Text Box 62"/>
              <p:cNvSpPr txBox="1">
                <a:spLocks noChangeArrowheads="1"/>
              </p:cNvSpPr>
              <p:nvPr/>
            </p:nvSpPr>
            <p:spPr bwMode="gray">
              <a:xfrm>
                <a:off x="1307" y="1271"/>
                <a:ext cx="251" cy="3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ts val="717"/>
                  </a:spcBef>
                  <a:spcAft>
                    <a:spcPts val="717"/>
                  </a:spcAft>
                  <a:buFontTx/>
                  <a:buNone/>
                  <a:defRPr/>
                </a:pPr>
                <a:r>
                  <a:rPr lang="zh-CN" altLang="en-US" sz="29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四</a:t>
                </a:r>
                <a:endParaRPr lang="en-US" altLang="zh-CN" sz="2900" dirty="0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29511" y="122447"/>
            <a:ext cx="2352207" cy="861896"/>
          </a:xfrm>
          <a:ln>
            <a:noFill/>
          </a:ln>
        </p:spPr>
        <p:txBody>
          <a:bodyPr/>
          <a:lstStyle>
            <a:lvl1pPr>
              <a:defRPr sz="33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051391" y="116335"/>
            <a:ext cx="8579441" cy="861896"/>
          </a:xfrm>
          <a:ln>
            <a:noFill/>
          </a:ln>
        </p:spPr>
        <p:txBody>
          <a:bodyPr anchor="ctr"/>
          <a:lstStyle>
            <a:lvl1pPr marL="0" indent="0" algn="l">
              <a:buNone/>
              <a:defRPr sz="33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546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3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0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86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3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80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27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73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74" name="内容占位符 2"/>
          <p:cNvSpPr>
            <a:spLocks noGrp="1"/>
          </p:cNvSpPr>
          <p:nvPr>
            <p:ph idx="10"/>
          </p:nvPr>
        </p:nvSpPr>
        <p:spPr>
          <a:xfrm>
            <a:off x="2013135" y="1396982"/>
            <a:ext cx="9104571" cy="601716"/>
          </a:xfrm>
        </p:spPr>
        <p:txBody>
          <a:bodyPr/>
          <a:lstStyle>
            <a:lvl1pPr marL="0" marR="0" indent="0" algn="l" defTabSz="109344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8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5" name="内容占位符 2"/>
          <p:cNvSpPr>
            <a:spLocks noGrp="1"/>
          </p:cNvSpPr>
          <p:nvPr>
            <p:ph idx="11"/>
          </p:nvPr>
        </p:nvSpPr>
        <p:spPr>
          <a:xfrm>
            <a:off x="2006877" y="2548061"/>
            <a:ext cx="9104571" cy="601716"/>
          </a:xfrm>
        </p:spPr>
        <p:txBody>
          <a:bodyPr/>
          <a:lstStyle>
            <a:lvl1pPr marL="0" marR="0" indent="0" algn="l" defTabSz="109344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8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6" name="内容占位符 2"/>
          <p:cNvSpPr>
            <a:spLocks noGrp="1"/>
          </p:cNvSpPr>
          <p:nvPr>
            <p:ph idx="12"/>
          </p:nvPr>
        </p:nvSpPr>
        <p:spPr>
          <a:xfrm>
            <a:off x="2006877" y="3697635"/>
            <a:ext cx="9104571" cy="601716"/>
          </a:xfrm>
        </p:spPr>
        <p:txBody>
          <a:bodyPr/>
          <a:lstStyle>
            <a:lvl1pPr marL="0" marR="0" indent="0" algn="l" defTabSz="109344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8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7" name="内容占位符 2"/>
          <p:cNvSpPr>
            <a:spLocks noGrp="1"/>
          </p:cNvSpPr>
          <p:nvPr>
            <p:ph idx="13"/>
          </p:nvPr>
        </p:nvSpPr>
        <p:spPr>
          <a:xfrm>
            <a:off x="2026964" y="4851108"/>
            <a:ext cx="9104571" cy="601716"/>
          </a:xfrm>
        </p:spPr>
        <p:txBody>
          <a:bodyPr/>
          <a:lstStyle>
            <a:lvl1pPr marL="0" marR="0" indent="0" algn="l" defTabSz="109344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8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8406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横卷形 3"/>
          <p:cNvSpPr/>
          <p:nvPr userDrawn="1"/>
        </p:nvSpPr>
        <p:spPr>
          <a:xfrm>
            <a:off x="3421590" y="2199423"/>
            <a:ext cx="8483841" cy="1651546"/>
          </a:xfrm>
          <a:prstGeom prst="horizontalScroll">
            <a:avLst/>
          </a:prstGeom>
          <a:ln w="9525">
            <a:solidFill>
              <a:srgbClr val="EE7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33543" y="1193927"/>
            <a:ext cx="4241921" cy="0"/>
          </a:xfrm>
          <a:prstGeom prst="line">
            <a:avLst/>
          </a:prstGeom>
          <a:ln>
            <a:solidFill>
              <a:srgbClr val="F08A4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1054" y="331810"/>
            <a:ext cx="2318412" cy="861896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>
          <a:xfrm>
            <a:off x="3952327" y="2558373"/>
            <a:ext cx="7662978" cy="861896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546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3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0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86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3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80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27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73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5343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58B91-B72C-4098-88C1-8D5EACA3C016}" type="datetimeFigureOut">
              <a:rPr lang="zh-CN" altLang="en-US"/>
              <a:pPr>
                <a:defRPr/>
              </a:pPr>
              <a:t>2018/2/9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40724-8E78-4EF4-89CD-AB4064DAAB8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717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6971" y="4395680"/>
            <a:ext cx="10405032" cy="1358607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6971" y="2899313"/>
            <a:ext cx="10405032" cy="149636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67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34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015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8687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3359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8031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270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7375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DAC2F-2904-43E2-8455-38B87416578C}" type="datetimeFigureOut">
              <a:rPr lang="zh-CN" altLang="en-US"/>
              <a:pPr>
                <a:defRPr/>
              </a:pPr>
              <a:t>2018/2/9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75814-DA31-45C0-A7FD-2E7D9EA2904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763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2062" y="1596126"/>
            <a:ext cx="5406535" cy="4514439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22617" y="1596126"/>
            <a:ext cx="5406535" cy="4514439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EFF09-A912-4D79-94C0-4D3B5FA023A5}" type="datetimeFigureOut">
              <a:rPr lang="zh-CN" altLang="en-US"/>
              <a:pPr>
                <a:defRPr/>
              </a:pPr>
              <a:t>2018/2/9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51998-8E8E-4511-A46E-5C70465FA7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975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12061" y="1531205"/>
            <a:ext cx="5408662" cy="63813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6720" indent="0">
              <a:buNone/>
              <a:defRPr sz="2400" b="1"/>
            </a:lvl2pPr>
            <a:lvl3pPr marL="1093440" indent="0">
              <a:buNone/>
              <a:defRPr sz="2200" b="1"/>
            </a:lvl3pPr>
            <a:lvl4pPr marL="1640159" indent="0">
              <a:buNone/>
              <a:defRPr sz="1900" b="1"/>
            </a:lvl4pPr>
            <a:lvl5pPr marL="2186879" indent="0">
              <a:buNone/>
              <a:defRPr sz="1900" b="1"/>
            </a:lvl5pPr>
            <a:lvl6pPr marL="2733599" indent="0">
              <a:buNone/>
              <a:defRPr sz="1900" b="1"/>
            </a:lvl6pPr>
            <a:lvl7pPr marL="3280319" indent="0">
              <a:buNone/>
              <a:defRPr sz="1900" b="1"/>
            </a:lvl7pPr>
            <a:lvl8pPr marL="3827038" indent="0">
              <a:buNone/>
              <a:defRPr sz="1900" b="1"/>
            </a:lvl8pPr>
            <a:lvl9pPr marL="4373758" indent="0">
              <a:buNone/>
              <a:defRPr sz="1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2061" y="2169338"/>
            <a:ext cx="5408662" cy="394122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367" y="1531205"/>
            <a:ext cx="5410786" cy="63813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6720" indent="0">
              <a:buNone/>
              <a:defRPr sz="2400" b="1"/>
            </a:lvl2pPr>
            <a:lvl3pPr marL="1093440" indent="0">
              <a:buNone/>
              <a:defRPr sz="2200" b="1"/>
            </a:lvl3pPr>
            <a:lvl4pPr marL="1640159" indent="0">
              <a:buNone/>
              <a:defRPr sz="1900" b="1"/>
            </a:lvl4pPr>
            <a:lvl5pPr marL="2186879" indent="0">
              <a:buNone/>
              <a:defRPr sz="1900" b="1"/>
            </a:lvl5pPr>
            <a:lvl6pPr marL="2733599" indent="0">
              <a:buNone/>
              <a:defRPr sz="1900" b="1"/>
            </a:lvl6pPr>
            <a:lvl7pPr marL="3280319" indent="0">
              <a:buNone/>
              <a:defRPr sz="1900" b="1"/>
            </a:lvl7pPr>
            <a:lvl8pPr marL="3827038" indent="0">
              <a:buNone/>
              <a:defRPr sz="1900" b="1"/>
            </a:lvl8pPr>
            <a:lvl9pPr marL="4373758" indent="0">
              <a:buNone/>
              <a:defRPr sz="1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367" y="2169338"/>
            <a:ext cx="5410786" cy="394122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1D1F8-5D08-4CAB-AD0A-4A6A0EC9EA38}" type="datetimeFigureOut">
              <a:rPr lang="zh-CN" altLang="en-US"/>
              <a:pPr>
                <a:defRPr/>
              </a:pPr>
              <a:t>2018/2/9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59D8D-9735-4B6C-AA0C-8CDC7D344BF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548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DFB99-F31A-483C-A86B-6610DBBBDA8A}" type="datetimeFigureOut">
              <a:rPr lang="zh-CN" altLang="en-US"/>
              <a:pPr>
                <a:defRPr/>
              </a:pPr>
              <a:t>2018/2/9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E4EE1-6E48-4B31-9E45-3825439F5C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886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AC2EE-C0EE-46FD-B852-1FE3BCD62491}" type="datetimeFigureOut">
              <a:rPr lang="zh-CN" altLang="en-US"/>
              <a:pPr>
                <a:defRPr/>
              </a:pPr>
              <a:t>2018/2/9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186A2-6058-4109-B65A-641253117D9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449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061" y="272355"/>
            <a:ext cx="4027275" cy="115909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85974" y="272356"/>
            <a:ext cx="6843178" cy="5838210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12061" y="1431447"/>
            <a:ext cx="4027275" cy="4679119"/>
          </a:xfrm>
        </p:spPr>
        <p:txBody>
          <a:bodyPr/>
          <a:lstStyle>
            <a:lvl1pPr marL="0" indent="0">
              <a:buNone/>
              <a:defRPr sz="1700"/>
            </a:lvl1pPr>
            <a:lvl2pPr marL="546720" indent="0">
              <a:buNone/>
              <a:defRPr sz="1400"/>
            </a:lvl2pPr>
            <a:lvl3pPr marL="1093440" indent="0">
              <a:buNone/>
              <a:defRPr sz="1200"/>
            </a:lvl3pPr>
            <a:lvl4pPr marL="1640159" indent="0">
              <a:buNone/>
              <a:defRPr sz="1100"/>
            </a:lvl4pPr>
            <a:lvl5pPr marL="2186879" indent="0">
              <a:buNone/>
              <a:defRPr sz="1100"/>
            </a:lvl5pPr>
            <a:lvl6pPr marL="2733599" indent="0">
              <a:buNone/>
              <a:defRPr sz="1100"/>
            </a:lvl6pPr>
            <a:lvl7pPr marL="3280319" indent="0">
              <a:buNone/>
              <a:defRPr sz="1100"/>
            </a:lvl7pPr>
            <a:lvl8pPr marL="3827038" indent="0">
              <a:buNone/>
              <a:defRPr sz="1100"/>
            </a:lvl8pPr>
            <a:lvl9pPr marL="4373758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2E777-61C2-4C76-88A7-79E242DAD864}" type="datetimeFigureOut">
              <a:rPr lang="zh-CN" altLang="en-US"/>
              <a:pPr>
                <a:defRPr/>
              </a:pPr>
              <a:t>2018/2/9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3987D-3CB4-448F-ABFB-267B8CB29A3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405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9364" y="4788377"/>
            <a:ext cx="7344728" cy="565295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9364" y="611216"/>
            <a:ext cx="7344728" cy="4104323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46720" indent="0">
              <a:buNone/>
              <a:defRPr sz="3300"/>
            </a:lvl2pPr>
            <a:lvl3pPr marL="1093440" indent="0">
              <a:buNone/>
              <a:defRPr sz="2900"/>
            </a:lvl3pPr>
            <a:lvl4pPr marL="1640159" indent="0">
              <a:buNone/>
              <a:defRPr sz="2400"/>
            </a:lvl4pPr>
            <a:lvl5pPr marL="2186879" indent="0">
              <a:buNone/>
              <a:defRPr sz="2400"/>
            </a:lvl5pPr>
            <a:lvl6pPr marL="2733599" indent="0">
              <a:buNone/>
              <a:defRPr sz="2400"/>
            </a:lvl6pPr>
            <a:lvl7pPr marL="3280319" indent="0">
              <a:buNone/>
              <a:defRPr sz="2400"/>
            </a:lvl7pPr>
            <a:lvl8pPr marL="3827038" indent="0">
              <a:buNone/>
              <a:defRPr sz="2400"/>
            </a:lvl8pPr>
            <a:lvl9pPr marL="4373758" indent="0">
              <a:buNone/>
              <a:defRPr sz="24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9364" y="5353672"/>
            <a:ext cx="7344728" cy="802813"/>
          </a:xfrm>
        </p:spPr>
        <p:txBody>
          <a:bodyPr/>
          <a:lstStyle>
            <a:lvl1pPr marL="0" indent="0">
              <a:buNone/>
              <a:defRPr sz="1700"/>
            </a:lvl1pPr>
            <a:lvl2pPr marL="546720" indent="0">
              <a:buNone/>
              <a:defRPr sz="1400"/>
            </a:lvl2pPr>
            <a:lvl3pPr marL="1093440" indent="0">
              <a:buNone/>
              <a:defRPr sz="1200"/>
            </a:lvl3pPr>
            <a:lvl4pPr marL="1640159" indent="0">
              <a:buNone/>
              <a:defRPr sz="1100"/>
            </a:lvl4pPr>
            <a:lvl5pPr marL="2186879" indent="0">
              <a:buNone/>
              <a:defRPr sz="1100"/>
            </a:lvl5pPr>
            <a:lvl6pPr marL="2733599" indent="0">
              <a:buNone/>
              <a:defRPr sz="1100"/>
            </a:lvl6pPr>
            <a:lvl7pPr marL="3280319" indent="0">
              <a:buNone/>
              <a:defRPr sz="1100"/>
            </a:lvl7pPr>
            <a:lvl8pPr marL="3827038" indent="0">
              <a:buNone/>
              <a:defRPr sz="1100"/>
            </a:lvl8pPr>
            <a:lvl9pPr marL="4373758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7F5D2-0ABE-4581-9D2A-C0E5BD5C7A20}" type="datetimeFigureOut">
              <a:rPr lang="zh-CN" altLang="en-US"/>
              <a:pPr>
                <a:defRPr/>
              </a:pPr>
              <a:t>2018/2/9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7A1E1-D8BC-42D2-B6E6-9BF6235226C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138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FD4D9-3274-4EFF-AAE2-7DB71E639924}" type="datetimeFigureOut">
              <a:rPr lang="zh-CN" altLang="en-US"/>
              <a:pPr>
                <a:defRPr/>
              </a:pPr>
              <a:t>2018/2/9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FEAFE-D89E-4A0D-BEFB-4AF86A3790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621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74880" y="273940"/>
            <a:ext cx="2754273" cy="583662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12060" y="273940"/>
            <a:ext cx="8058799" cy="583662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64E64-D5BD-4D24-8996-38F5681EA6FC}" type="datetimeFigureOut">
              <a:rPr lang="zh-CN" altLang="en-US"/>
              <a:pPr>
                <a:defRPr/>
              </a:pPr>
              <a:t>2018/2/9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BB44C-B554-4762-A567-7FFB23F7AE1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046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" y="627050"/>
            <a:ext cx="8182061" cy="11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564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" y="627050"/>
            <a:ext cx="8182061" cy="11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9929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44514" y="1444114"/>
            <a:ext cx="8485967" cy="248603"/>
          </a:xfrm>
          <a:prstGeom prst="rect">
            <a:avLst/>
          </a:prstGeom>
          <a:solidFill>
            <a:srgbClr val="229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8834503" y="1442530"/>
            <a:ext cx="3283449" cy="272355"/>
          </a:xfrm>
          <a:prstGeom prst="rect">
            <a:avLst/>
          </a:prstGeom>
          <a:solidFill>
            <a:srgbClr val="EA8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144515" y="3635621"/>
            <a:ext cx="11973436" cy="47504"/>
          </a:xfrm>
          <a:prstGeom prst="rect">
            <a:avLst/>
          </a:prstGeom>
          <a:gradFill flip="none" rotWithShape="1">
            <a:gsLst>
              <a:gs pos="0">
                <a:srgbClr val="EA8E1B">
                  <a:tint val="66000"/>
                  <a:satMod val="160000"/>
                </a:srgbClr>
              </a:gs>
              <a:gs pos="50000">
                <a:srgbClr val="EA8E1B">
                  <a:tint val="44500"/>
                  <a:satMod val="160000"/>
                </a:srgbClr>
              </a:gs>
              <a:gs pos="100000">
                <a:srgbClr val="EA8E1B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6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3780" y="140930"/>
            <a:ext cx="1576907" cy="114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14" y="1846312"/>
            <a:ext cx="3308954" cy="164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503" y="1860565"/>
            <a:ext cx="3283449" cy="1629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366" y="1846312"/>
            <a:ext cx="3298327" cy="163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088" y="1860563"/>
            <a:ext cx="1449394" cy="1621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611" y="4282165"/>
            <a:ext cx="11017092" cy="1140090"/>
          </a:xfrm>
        </p:spPr>
        <p:txBody>
          <a:bodyPr/>
          <a:lstStyle>
            <a:lvl1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76861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1054" y="331810"/>
            <a:ext cx="2318412" cy="861896"/>
          </a:xfrm>
        </p:spPr>
        <p:txBody>
          <a:bodyPr/>
          <a:lstStyle>
            <a:lvl1pPr>
              <a:defRPr sz="2793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965666" y="331810"/>
            <a:ext cx="8746038" cy="861896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2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8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69852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620562" y="1193927"/>
            <a:ext cx="11091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 userDrawn="1"/>
        </p:nvCxnSpPr>
        <p:spPr>
          <a:xfrm>
            <a:off x="2964670" y="332526"/>
            <a:ext cx="0" cy="8614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1054" y="331810"/>
            <a:ext cx="2318412" cy="861896"/>
          </a:xfrm>
        </p:spPr>
        <p:txBody>
          <a:bodyPr/>
          <a:lstStyle>
            <a:lvl1pPr>
              <a:defRPr sz="2793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965666" y="331810"/>
            <a:ext cx="8746038" cy="861896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2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8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50710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539804" y="117176"/>
            <a:ext cx="2344108" cy="8614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2881787" y="117176"/>
            <a:ext cx="8751617" cy="8614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 flipV="1">
            <a:off x="1702295" y="475038"/>
            <a:ext cx="9253167" cy="1078335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2883911" y="259688"/>
            <a:ext cx="0" cy="574796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29511" y="122447"/>
            <a:ext cx="2352208" cy="861896"/>
          </a:xfrm>
          <a:ln>
            <a:noFill/>
          </a:ln>
        </p:spPr>
        <p:txBody>
          <a:bodyPr/>
          <a:lstStyle>
            <a:lvl1pPr>
              <a:defRPr sz="2793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051391" y="116335"/>
            <a:ext cx="8579441" cy="861896"/>
          </a:xfrm>
          <a:ln>
            <a:noFill/>
          </a:ln>
        </p:spPr>
        <p:txBody>
          <a:bodyPr anchor="ctr"/>
          <a:lstStyle>
            <a:lvl1pPr marL="0" indent="0" algn="l">
              <a:buNone/>
              <a:defRPr sz="2793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45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2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8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99307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539804" y="117176"/>
            <a:ext cx="2344108" cy="8614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2881787" y="117176"/>
            <a:ext cx="8751617" cy="8614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0" name="直接连接符 9"/>
          <p:cNvCxnSpPr/>
          <p:nvPr userDrawn="1"/>
        </p:nvCxnSpPr>
        <p:spPr>
          <a:xfrm flipV="1">
            <a:off x="1702295" y="475038"/>
            <a:ext cx="9253167" cy="1078335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2883911" y="259688"/>
            <a:ext cx="0" cy="574796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2" name="Group 2"/>
          <p:cNvGrpSpPr>
            <a:grpSpLocks/>
          </p:cNvGrpSpPr>
          <p:nvPr userDrawn="1"/>
        </p:nvGrpSpPr>
        <p:grpSpPr bwMode="auto">
          <a:xfrm>
            <a:off x="1011601" y="2519873"/>
            <a:ext cx="10281769" cy="586290"/>
            <a:chOff x="657" y="1866"/>
            <a:chExt cx="4631" cy="309"/>
          </a:xfrm>
        </p:grpSpPr>
        <p:grpSp>
          <p:nvGrpSpPr>
            <p:cNvPr id="13" name="Group 3"/>
            <p:cNvGrpSpPr>
              <a:grpSpLocks/>
            </p:cNvGrpSpPr>
            <p:nvPr/>
          </p:nvGrpSpPr>
          <p:grpSpPr bwMode="auto">
            <a:xfrm>
              <a:off x="657" y="1866"/>
              <a:ext cx="363" cy="309"/>
              <a:chOff x="816" y="1916"/>
              <a:chExt cx="363" cy="309"/>
            </a:xfrm>
          </p:grpSpPr>
          <p:sp>
            <p:nvSpPr>
              <p:cNvPr id="16" name="Oval 4"/>
              <p:cNvSpPr>
                <a:spLocks noChangeArrowheads="1"/>
              </p:cNvSpPr>
              <p:nvPr/>
            </p:nvSpPr>
            <p:spPr bwMode="gray">
              <a:xfrm>
                <a:off x="816" y="1927"/>
                <a:ext cx="117" cy="27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rgbClr val="333399"/>
                  </a:gs>
                  <a:gs pos="100000">
                    <a:srgbClr val="FFFFFF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599"/>
                  </a:spcBef>
                  <a:spcAft>
                    <a:spcPts val="599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" name="Oval 5"/>
              <p:cNvSpPr>
                <a:spLocks noChangeArrowheads="1"/>
              </p:cNvSpPr>
              <p:nvPr/>
            </p:nvSpPr>
            <p:spPr bwMode="gray">
              <a:xfrm>
                <a:off x="816" y="1927"/>
                <a:ext cx="117" cy="273"/>
              </a:xfrm>
              <a:prstGeom prst="ellipse">
                <a:avLst/>
              </a:prstGeom>
              <a:gradFill rotWithShape="1">
                <a:gsLst>
                  <a:gs pos="0">
                    <a:srgbClr val="333399">
                      <a:alpha val="32001"/>
                    </a:srgbClr>
                  </a:gs>
                  <a:gs pos="100000">
                    <a:srgbClr val="000000">
                      <a:alpha val="89998"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599"/>
                  </a:spcBef>
                  <a:spcAft>
                    <a:spcPts val="599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" name="Oval 6"/>
              <p:cNvSpPr>
                <a:spLocks noChangeArrowheads="1"/>
              </p:cNvSpPr>
              <p:nvPr/>
            </p:nvSpPr>
            <p:spPr bwMode="gray">
              <a:xfrm>
                <a:off x="845" y="1916"/>
                <a:ext cx="334" cy="273"/>
              </a:xfrm>
              <a:prstGeom prst="ellipse">
                <a:avLst/>
              </a:prstGeom>
              <a:gradFill rotWithShape="1">
                <a:gsLst>
                  <a:gs pos="0">
                    <a:srgbClr val="1C1C53"/>
                  </a:gs>
                  <a:gs pos="50000">
                    <a:srgbClr val="333399"/>
                  </a:gs>
                  <a:gs pos="100000">
                    <a:srgbClr val="1C1C53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599"/>
                  </a:spcBef>
                  <a:spcAft>
                    <a:spcPts val="599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" name="Oval 7"/>
              <p:cNvSpPr>
                <a:spLocks noChangeArrowheads="1"/>
              </p:cNvSpPr>
              <p:nvPr/>
            </p:nvSpPr>
            <p:spPr bwMode="gray">
              <a:xfrm>
                <a:off x="816" y="1952"/>
                <a:ext cx="334" cy="273"/>
              </a:xfrm>
              <a:prstGeom prst="ellipse">
                <a:avLst/>
              </a:prstGeom>
              <a:gradFill rotWithShape="1">
                <a:gsLst>
                  <a:gs pos="0">
                    <a:srgbClr val="202061"/>
                  </a:gs>
                  <a:gs pos="100000">
                    <a:srgbClr val="333399">
                      <a:alpha val="0"/>
                    </a:srgb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599"/>
                  </a:spcBef>
                  <a:spcAft>
                    <a:spcPts val="599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" name="Oval 8"/>
              <p:cNvSpPr>
                <a:spLocks noChangeArrowheads="1"/>
              </p:cNvSpPr>
              <p:nvPr/>
            </p:nvSpPr>
            <p:spPr bwMode="gray">
              <a:xfrm>
                <a:off x="859" y="1927"/>
                <a:ext cx="300" cy="273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599"/>
                  </a:spcBef>
                  <a:spcAft>
                    <a:spcPts val="599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" name="Oval 9"/>
              <p:cNvSpPr>
                <a:spLocks noChangeArrowheads="1"/>
              </p:cNvSpPr>
              <p:nvPr/>
            </p:nvSpPr>
            <p:spPr bwMode="gray">
              <a:xfrm>
                <a:off x="864" y="1919"/>
                <a:ext cx="291" cy="291"/>
              </a:xfrm>
              <a:prstGeom prst="ellipse">
                <a:avLst/>
              </a:prstGeom>
              <a:gradFill rotWithShape="1">
                <a:gsLst>
                  <a:gs pos="0">
                    <a:srgbClr val="595959"/>
                  </a:gs>
                  <a:gs pos="100000">
                    <a:srgbClr val="C0C0C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599"/>
                  </a:spcBef>
                  <a:spcAft>
                    <a:spcPts val="599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" name="Oval 10"/>
              <p:cNvSpPr>
                <a:spLocks noChangeArrowheads="1"/>
              </p:cNvSpPr>
              <p:nvPr/>
            </p:nvSpPr>
            <p:spPr bwMode="gray">
              <a:xfrm>
                <a:off x="868" y="1921"/>
                <a:ext cx="283" cy="28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E9E9E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599"/>
                  </a:spcBef>
                  <a:spcAft>
                    <a:spcPts val="599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3" name="Oval 11"/>
              <p:cNvSpPr>
                <a:spLocks noChangeArrowheads="1"/>
              </p:cNvSpPr>
              <p:nvPr/>
            </p:nvSpPr>
            <p:spPr bwMode="gray">
              <a:xfrm>
                <a:off x="871" y="1923"/>
                <a:ext cx="270" cy="264"/>
              </a:xfrm>
              <a:prstGeom prst="ellipse">
                <a:avLst/>
              </a:prstGeom>
              <a:gradFill rotWithShape="1">
                <a:gsLst>
                  <a:gs pos="0">
                    <a:srgbClr val="989898"/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599"/>
                  </a:spcBef>
                  <a:spcAft>
                    <a:spcPts val="599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" name="Oval 12"/>
              <p:cNvSpPr>
                <a:spLocks noChangeArrowheads="1"/>
              </p:cNvSpPr>
              <p:nvPr/>
            </p:nvSpPr>
            <p:spPr bwMode="gray">
              <a:xfrm>
                <a:off x="886" y="1931"/>
                <a:ext cx="240" cy="215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C0C0C0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599"/>
                  </a:spcBef>
                  <a:spcAft>
                    <a:spcPts val="599"/>
                  </a:spcAft>
                  <a:defRPr/>
                </a:pPr>
                <a:endParaRPr lang="zh-CN" altLang="en-US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V="1">
              <a:off x="982" y="2150"/>
              <a:ext cx="4306" cy="1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gray">
            <a:xfrm>
              <a:off x="743" y="1908"/>
              <a:ext cx="223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ts val="599"/>
                </a:spcBef>
                <a:spcAft>
                  <a:spcPts val="599"/>
                </a:spcAft>
                <a:buFontTx/>
                <a:buNone/>
                <a:defRPr/>
              </a:pPr>
              <a:r>
                <a:rPr lang="zh-CN" altLang="en-US" sz="2394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二</a:t>
              </a:r>
              <a:endParaRPr lang="en-US" altLang="zh-CN" sz="2394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5" name="Group 31"/>
          <p:cNvGrpSpPr>
            <a:grpSpLocks/>
          </p:cNvGrpSpPr>
          <p:nvPr userDrawn="1"/>
        </p:nvGrpSpPr>
        <p:grpSpPr bwMode="auto">
          <a:xfrm>
            <a:off x="1062607" y="1393052"/>
            <a:ext cx="10273268" cy="555794"/>
            <a:chOff x="657" y="1258"/>
            <a:chExt cx="4627" cy="312"/>
          </a:xfrm>
        </p:grpSpPr>
        <p:sp>
          <p:nvSpPr>
            <p:cNvPr id="26" name="Line 32"/>
            <p:cNvSpPr>
              <a:spLocks noChangeShapeType="1"/>
            </p:cNvSpPr>
            <p:nvPr/>
          </p:nvSpPr>
          <p:spPr bwMode="auto">
            <a:xfrm>
              <a:off x="993" y="1554"/>
              <a:ext cx="4291" cy="1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27" name="Group 34"/>
            <p:cNvGrpSpPr>
              <a:grpSpLocks/>
            </p:cNvGrpSpPr>
            <p:nvPr/>
          </p:nvGrpSpPr>
          <p:grpSpPr bwMode="auto">
            <a:xfrm>
              <a:off x="657" y="1258"/>
              <a:ext cx="358" cy="311"/>
              <a:chOff x="1248" y="1228"/>
              <a:chExt cx="358" cy="311"/>
            </a:xfrm>
          </p:grpSpPr>
          <p:grpSp>
            <p:nvGrpSpPr>
              <p:cNvPr id="28" name="Group 35"/>
              <p:cNvGrpSpPr>
                <a:grpSpLocks/>
              </p:cNvGrpSpPr>
              <p:nvPr/>
            </p:nvGrpSpPr>
            <p:grpSpPr bwMode="auto">
              <a:xfrm>
                <a:off x="1248" y="1228"/>
                <a:ext cx="358" cy="311"/>
                <a:chOff x="2016" y="940"/>
                <a:chExt cx="358" cy="311"/>
              </a:xfrm>
            </p:grpSpPr>
            <p:sp>
              <p:nvSpPr>
                <p:cNvPr id="30" name="Text Box 36"/>
                <p:cNvSpPr txBox="1">
                  <a:spLocks noChangeArrowheads="1"/>
                </p:cNvSpPr>
                <p:nvPr/>
              </p:nvSpPr>
              <p:spPr bwMode="gray">
                <a:xfrm>
                  <a:off x="2125" y="960"/>
                  <a:ext cx="161" cy="2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spcBef>
                      <a:spcPts val="599"/>
                    </a:spcBef>
                    <a:spcAft>
                      <a:spcPts val="599"/>
                    </a:spcAft>
                    <a:buFontTx/>
                    <a:buNone/>
                    <a:defRPr/>
                  </a:pPr>
                  <a:r>
                    <a:rPr lang="en-US" altLang="zh-CN" sz="2394" smtClean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3</a:t>
                  </a:r>
                </a:p>
              </p:txBody>
            </p:sp>
            <p:sp>
              <p:nvSpPr>
                <p:cNvPr id="31" name="Oval 37"/>
                <p:cNvSpPr>
                  <a:spLocks noChangeArrowheads="1"/>
                </p:cNvSpPr>
                <p:nvPr/>
              </p:nvSpPr>
              <p:spPr bwMode="gray">
                <a:xfrm>
                  <a:off x="2016" y="958"/>
                  <a:ext cx="117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99"/>
                    </a:gs>
                    <a:gs pos="100000">
                      <a:srgbClr val="004747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" name="Oval 38"/>
                <p:cNvSpPr>
                  <a:spLocks noChangeArrowheads="1"/>
                </p:cNvSpPr>
                <p:nvPr/>
              </p:nvSpPr>
              <p:spPr bwMode="gray">
                <a:xfrm>
                  <a:off x="2016" y="958"/>
                  <a:ext cx="117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99">
                        <a:alpha val="32001"/>
                      </a:srgbClr>
                    </a:gs>
                    <a:gs pos="100000">
                      <a:srgbClr val="000000">
                        <a:alpha val="89998"/>
                      </a:srgbClr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" name="Oval 39"/>
                <p:cNvSpPr>
                  <a:spLocks noChangeArrowheads="1"/>
                </p:cNvSpPr>
                <p:nvPr/>
              </p:nvSpPr>
              <p:spPr bwMode="gray">
                <a:xfrm>
                  <a:off x="2034" y="940"/>
                  <a:ext cx="334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5353"/>
                    </a:gs>
                    <a:gs pos="50000">
                      <a:srgbClr val="009999"/>
                    </a:gs>
                    <a:gs pos="100000">
                      <a:srgbClr val="005353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" name="Oval 40"/>
                <p:cNvSpPr>
                  <a:spLocks noChangeArrowheads="1"/>
                </p:cNvSpPr>
                <p:nvPr/>
              </p:nvSpPr>
              <p:spPr bwMode="gray">
                <a:xfrm>
                  <a:off x="2040" y="958"/>
                  <a:ext cx="334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161"/>
                    </a:gs>
                    <a:gs pos="100000">
                      <a:srgbClr val="009999">
                        <a:alpha val="0"/>
                      </a:srgbClr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" name="Oval 41"/>
                <p:cNvSpPr>
                  <a:spLocks noChangeArrowheads="1"/>
                </p:cNvSpPr>
                <p:nvPr/>
              </p:nvSpPr>
              <p:spPr bwMode="gray">
                <a:xfrm>
                  <a:off x="2052" y="952"/>
                  <a:ext cx="300" cy="291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" name="Oval 42"/>
                <p:cNvSpPr>
                  <a:spLocks noChangeArrowheads="1"/>
                </p:cNvSpPr>
                <p:nvPr/>
              </p:nvSpPr>
              <p:spPr bwMode="gray">
                <a:xfrm>
                  <a:off x="2064" y="959"/>
                  <a:ext cx="291" cy="2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95959"/>
                    </a:gs>
                    <a:gs pos="100000">
                      <a:srgbClr val="C0C0C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" name="Oval 43"/>
                <p:cNvSpPr>
                  <a:spLocks noChangeArrowheads="1"/>
                </p:cNvSpPr>
                <p:nvPr/>
              </p:nvSpPr>
              <p:spPr bwMode="gray">
                <a:xfrm>
                  <a:off x="2068" y="961"/>
                  <a:ext cx="283" cy="28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0C0C0">
                        <a:alpha val="0"/>
                      </a:srgbClr>
                    </a:gs>
                    <a:gs pos="100000">
                      <a:srgbClr val="E9E9E9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" name="Oval 44"/>
                <p:cNvSpPr>
                  <a:spLocks noChangeArrowheads="1"/>
                </p:cNvSpPr>
                <p:nvPr/>
              </p:nvSpPr>
              <p:spPr bwMode="gray">
                <a:xfrm>
                  <a:off x="2071" y="963"/>
                  <a:ext cx="279" cy="26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89898"/>
                    </a:gs>
                    <a:gs pos="100000">
                      <a:srgbClr val="C0C0C0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" name="Oval 45"/>
                <p:cNvSpPr>
                  <a:spLocks noChangeArrowheads="1"/>
                </p:cNvSpPr>
                <p:nvPr/>
              </p:nvSpPr>
              <p:spPr bwMode="gray">
                <a:xfrm>
                  <a:off x="2086" y="971"/>
                  <a:ext cx="240" cy="2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C0C0C0">
                        <a:alpha val="37999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29" name="Text Box 46"/>
              <p:cNvSpPr txBox="1">
                <a:spLocks noChangeArrowheads="1"/>
              </p:cNvSpPr>
              <p:nvPr/>
            </p:nvSpPr>
            <p:spPr bwMode="gray">
              <a:xfrm>
                <a:off x="1325" y="1248"/>
                <a:ext cx="223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ts val="599"/>
                  </a:spcBef>
                  <a:spcAft>
                    <a:spcPts val="599"/>
                  </a:spcAft>
                  <a:buFontTx/>
                  <a:buNone/>
                  <a:defRPr/>
                </a:pPr>
                <a:r>
                  <a:rPr lang="zh-CN" altLang="en-US" sz="2394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一</a:t>
                </a:r>
                <a:endParaRPr lang="en-US" altLang="zh-CN" sz="2394" dirty="0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40" name="Group 48"/>
          <p:cNvGrpSpPr>
            <a:grpSpLocks/>
          </p:cNvGrpSpPr>
          <p:nvPr userDrawn="1"/>
        </p:nvGrpSpPr>
        <p:grpSpPr bwMode="auto">
          <a:xfrm>
            <a:off x="1062605" y="3668509"/>
            <a:ext cx="10220139" cy="602637"/>
            <a:chOff x="657" y="2530"/>
            <a:chExt cx="4603" cy="338"/>
          </a:xfrm>
        </p:grpSpPr>
        <p:sp>
          <p:nvSpPr>
            <p:cNvPr id="41" name="Line 49"/>
            <p:cNvSpPr>
              <a:spLocks noChangeShapeType="1"/>
            </p:cNvSpPr>
            <p:nvPr/>
          </p:nvSpPr>
          <p:spPr bwMode="auto">
            <a:xfrm flipV="1">
              <a:off x="969" y="2834"/>
              <a:ext cx="4291" cy="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42" name="Group 50"/>
            <p:cNvGrpSpPr>
              <a:grpSpLocks/>
            </p:cNvGrpSpPr>
            <p:nvPr/>
          </p:nvGrpSpPr>
          <p:grpSpPr bwMode="auto">
            <a:xfrm>
              <a:off x="657" y="2530"/>
              <a:ext cx="352" cy="338"/>
              <a:chOff x="1248" y="1228"/>
              <a:chExt cx="352" cy="338"/>
            </a:xfrm>
          </p:grpSpPr>
          <p:grpSp>
            <p:nvGrpSpPr>
              <p:cNvPr id="43" name="Group 51"/>
              <p:cNvGrpSpPr>
                <a:grpSpLocks/>
              </p:cNvGrpSpPr>
              <p:nvPr/>
            </p:nvGrpSpPr>
            <p:grpSpPr bwMode="auto">
              <a:xfrm>
                <a:off x="1248" y="1228"/>
                <a:ext cx="352" cy="338"/>
                <a:chOff x="2016" y="940"/>
                <a:chExt cx="352" cy="338"/>
              </a:xfrm>
            </p:grpSpPr>
            <p:sp>
              <p:nvSpPr>
                <p:cNvPr id="45" name="Text Box 52"/>
                <p:cNvSpPr txBox="1">
                  <a:spLocks noChangeArrowheads="1"/>
                </p:cNvSpPr>
                <p:nvPr/>
              </p:nvSpPr>
              <p:spPr bwMode="gray">
                <a:xfrm>
                  <a:off x="2125" y="960"/>
                  <a:ext cx="161" cy="2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spcBef>
                      <a:spcPts val="599"/>
                    </a:spcBef>
                    <a:spcAft>
                      <a:spcPts val="599"/>
                    </a:spcAft>
                    <a:buFontTx/>
                    <a:buNone/>
                    <a:defRPr/>
                  </a:pPr>
                  <a:r>
                    <a:rPr lang="en-US" altLang="zh-CN" sz="2394" smtClean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3</a:t>
                  </a:r>
                </a:p>
              </p:txBody>
            </p:sp>
            <p:sp>
              <p:nvSpPr>
                <p:cNvPr id="46" name="Oval 53"/>
                <p:cNvSpPr>
                  <a:spLocks noChangeArrowheads="1"/>
                </p:cNvSpPr>
                <p:nvPr/>
              </p:nvSpPr>
              <p:spPr bwMode="gray">
                <a:xfrm>
                  <a:off x="2016" y="958"/>
                  <a:ext cx="117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99"/>
                    </a:gs>
                    <a:gs pos="100000">
                      <a:srgbClr val="004747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7" name="Oval 54"/>
                <p:cNvSpPr>
                  <a:spLocks noChangeArrowheads="1"/>
                </p:cNvSpPr>
                <p:nvPr/>
              </p:nvSpPr>
              <p:spPr bwMode="gray">
                <a:xfrm>
                  <a:off x="2016" y="958"/>
                  <a:ext cx="117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99">
                        <a:alpha val="32001"/>
                      </a:srgbClr>
                    </a:gs>
                    <a:gs pos="100000">
                      <a:srgbClr val="000000">
                        <a:alpha val="89998"/>
                      </a:srgbClr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8" name="Oval 55"/>
                <p:cNvSpPr>
                  <a:spLocks noChangeArrowheads="1"/>
                </p:cNvSpPr>
                <p:nvPr/>
              </p:nvSpPr>
              <p:spPr bwMode="gray">
                <a:xfrm>
                  <a:off x="2034" y="940"/>
                  <a:ext cx="334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5353"/>
                    </a:gs>
                    <a:gs pos="50000">
                      <a:srgbClr val="009999"/>
                    </a:gs>
                    <a:gs pos="100000">
                      <a:srgbClr val="005353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9" name="Oval 56"/>
                <p:cNvSpPr>
                  <a:spLocks noChangeArrowheads="1"/>
                </p:cNvSpPr>
                <p:nvPr/>
              </p:nvSpPr>
              <p:spPr bwMode="gray">
                <a:xfrm>
                  <a:off x="2016" y="987"/>
                  <a:ext cx="334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161"/>
                    </a:gs>
                    <a:gs pos="100000">
                      <a:srgbClr val="009999">
                        <a:alpha val="0"/>
                      </a:srgbClr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" name="Oval 57"/>
                <p:cNvSpPr>
                  <a:spLocks noChangeArrowheads="1"/>
                </p:cNvSpPr>
                <p:nvPr/>
              </p:nvSpPr>
              <p:spPr bwMode="gray">
                <a:xfrm>
                  <a:off x="2052" y="952"/>
                  <a:ext cx="300" cy="291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" name="Oval 58"/>
                <p:cNvSpPr>
                  <a:spLocks noChangeArrowheads="1"/>
                </p:cNvSpPr>
                <p:nvPr/>
              </p:nvSpPr>
              <p:spPr bwMode="gray">
                <a:xfrm>
                  <a:off x="2064" y="959"/>
                  <a:ext cx="291" cy="2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95959"/>
                    </a:gs>
                    <a:gs pos="100000">
                      <a:srgbClr val="C0C0C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" name="Oval 59"/>
                <p:cNvSpPr>
                  <a:spLocks noChangeArrowheads="1"/>
                </p:cNvSpPr>
                <p:nvPr/>
              </p:nvSpPr>
              <p:spPr bwMode="gray">
                <a:xfrm>
                  <a:off x="2068" y="961"/>
                  <a:ext cx="283" cy="28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0C0C0">
                        <a:alpha val="0"/>
                      </a:srgbClr>
                    </a:gs>
                    <a:gs pos="100000">
                      <a:srgbClr val="E9E9E9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3" name="Oval 60"/>
                <p:cNvSpPr>
                  <a:spLocks noChangeArrowheads="1"/>
                </p:cNvSpPr>
                <p:nvPr/>
              </p:nvSpPr>
              <p:spPr bwMode="gray">
                <a:xfrm>
                  <a:off x="2072" y="963"/>
                  <a:ext cx="278" cy="26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89898"/>
                    </a:gs>
                    <a:gs pos="100000">
                      <a:srgbClr val="C0C0C0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4" name="Oval 61"/>
                <p:cNvSpPr>
                  <a:spLocks noChangeArrowheads="1"/>
                </p:cNvSpPr>
                <p:nvPr/>
              </p:nvSpPr>
              <p:spPr bwMode="gray">
                <a:xfrm>
                  <a:off x="2086" y="971"/>
                  <a:ext cx="240" cy="2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C0C0C0">
                        <a:alpha val="37999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Text Box 62"/>
              <p:cNvSpPr txBox="1">
                <a:spLocks noChangeArrowheads="1"/>
              </p:cNvSpPr>
              <p:nvPr/>
            </p:nvSpPr>
            <p:spPr bwMode="gray">
              <a:xfrm>
                <a:off x="1315" y="1250"/>
                <a:ext cx="223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ts val="599"/>
                  </a:spcBef>
                  <a:spcAft>
                    <a:spcPts val="599"/>
                  </a:spcAft>
                  <a:buFontTx/>
                  <a:buNone/>
                  <a:defRPr/>
                </a:pPr>
                <a:r>
                  <a:rPr lang="zh-CN" altLang="en-US" sz="2394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三</a:t>
                </a:r>
                <a:endParaRPr lang="en-US" altLang="zh-CN" sz="2394" dirty="0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55" name="Group 48"/>
          <p:cNvGrpSpPr>
            <a:grpSpLocks/>
          </p:cNvGrpSpPr>
          <p:nvPr userDrawn="1"/>
        </p:nvGrpSpPr>
        <p:grpSpPr bwMode="auto">
          <a:xfrm>
            <a:off x="1051981" y="4827424"/>
            <a:ext cx="10273268" cy="592129"/>
            <a:chOff x="654" y="2529"/>
            <a:chExt cx="4627" cy="332"/>
          </a:xfrm>
        </p:grpSpPr>
        <p:sp>
          <p:nvSpPr>
            <p:cNvPr id="56" name="Line 49"/>
            <p:cNvSpPr>
              <a:spLocks noChangeShapeType="1"/>
            </p:cNvSpPr>
            <p:nvPr/>
          </p:nvSpPr>
          <p:spPr bwMode="auto">
            <a:xfrm flipV="1">
              <a:off x="990" y="2828"/>
              <a:ext cx="4291" cy="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57" name="Group 50"/>
            <p:cNvGrpSpPr>
              <a:grpSpLocks/>
            </p:cNvGrpSpPr>
            <p:nvPr/>
          </p:nvGrpSpPr>
          <p:grpSpPr bwMode="auto">
            <a:xfrm>
              <a:off x="654" y="2529"/>
              <a:ext cx="361" cy="332"/>
              <a:chOff x="1245" y="1227"/>
              <a:chExt cx="361" cy="332"/>
            </a:xfrm>
          </p:grpSpPr>
          <p:grpSp>
            <p:nvGrpSpPr>
              <p:cNvPr id="58" name="Group 51"/>
              <p:cNvGrpSpPr>
                <a:grpSpLocks/>
              </p:cNvGrpSpPr>
              <p:nvPr/>
            </p:nvGrpSpPr>
            <p:grpSpPr bwMode="auto">
              <a:xfrm>
                <a:off x="1245" y="1227"/>
                <a:ext cx="361" cy="332"/>
                <a:chOff x="2013" y="939"/>
                <a:chExt cx="361" cy="332"/>
              </a:xfrm>
            </p:grpSpPr>
            <p:sp>
              <p:nvSpPr>
                <p:cNvPr id="60" name="Text Box 52"/>
                <p:cNvSpPr txBox="1">
                  <a:spLocks noChangeArrowheads="1"/>
                </p:cNvSpPr>
                <p:nvPr/>
              </p:nvSpPr>
              <p:spPr bwMode="gray">
                <a:xfrm>
                  <a:off x="2125" y="960"/>
                  <a:ext cx="161" cy="2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spcBef>
                      <a:spcPts val="599"/>
                    </a:spcBef>
                    <a:spcAft>
                      <a:spcPts val="599"/>
                    </a:spcAft>
                    <a:buFontTx/>
                    <a:buNone/>
                    <a:defRPr/>
                  </a:pPr>
                  <a:r>
                    <a:rPr lang="en-US" altLang="zh-CN" sz="2394" smtClean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3</a:t>
                  </a:r>
                </a:p>
              </p:txBody>
            </p:sp>
            <p:sp>
              <p:nvSpPr>
                <p:cNvPr id="61" name="Oval 53"/>
                <p:cNvSpPr>
                  <a:spLocks noChangeArrowheads="1"/>
                </p:cNvSpPr>
                <p:nvPr/>
              </p:nvSpPr>
              <p:spPr bwMode="gray">
                <a:xfrm>
                  <a:off x="2013" y="980"/>
                  <a:ext cx="117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99"/>
                    </a:gs>
                    <a:gs pos="100000">
                      <a:srgbClr val="004747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2" name="Oval 54"/>
                <p:cNvSpPr>
                  <a:spLocks noChangeArrowheads="1"/>
                </p:cNvSpPr>
                <p:nvPr/>
              </p:nvSpPr>
              <p:spPr bwMode="gray">
                <a:xfrm>
                  <a:off x="2016" y="957"/>
                  <a:ext cx="117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99">
                        <a:alpha val="32001"/>
                      </a:srgbClr>
                    </a:gs>
                    <a:gs pos="100000">
                      <a:srgbClr val="000000">
                        <a:alpha val="89998"/>
                      </a:srgbClr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3" name="Oval 55"/>
                <p:cNvSpPr>
                  <a:spLocks noChangeArrowheads="1"/>
                </p:cNvSpPr>
                <p:nvPr/>
              </p:nvSpPr>
              <p:spPr bwMode="gray">
                <a:xfrm>
                  <a:off x="2034" y="939"/>
                  <a:ext cx="334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5353"/>
                    </a:gs>
                    <a:gs pos="50000">
                      <a:srgbClr val="009999"/>
                    </a:gs>
                    <a:gs pos="100000">
                      <a:srgbClr val="005353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4" name="Oval 56"/>
                <p:cNvSpPr>
                  <a:spLocks noChangeArrowheads="1"/>
                </p:cNvSpPr>
                <p:nvPr/>
              </p:nvSpPr>
              <p:spPr bwMode="gray">
                <a:xfrm>
                  <a:off x="2040" y="957"/>
                  <a:ext cx="334" cy="2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161"/>
                    </a:gs>
                    <a:gs pos="100000">
                      <a:srgbClr val="009999">
                        <a:alpha val="0"/>
                      </a:srgbClr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5" name="Oval 57"/>
                <p:cNvSpPr>
                  <a:spLocks noChangeArrowheads="1"/>
                </p:cNvSpPr>
                <p:nvPr/>
              </p:nvSpPr>
              <p:spPr bwMode="gray">
                <a:xfrm>
                  <a:off x="2049" y="974"/>
                  <a:ext cx="300" cy="291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6" name="Oval 58"/>
                <p:cNvSpPr>
                  <a:spLocks noChangeArrowheads="1"/>
                </p:cNvSpPr>
                <p:nvPr/>
              </p:nvSpPr>
              <p:spPr bwMode="gray">
                <a:xfrm>
                  <a:off x="2064" y="959"/>
                  <a:ext cx="291" cy="2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95959"/>
                    </a:gs>
                    <a:gs pos="100000">
                      <a:srgbClr val="C0C0C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7" name="Oval 59"/>
                <p:cNvSpPr>
                  <a:spLocks noChangeArrowheads="1"/>
                </p:cNvSpPr>
                <p:nvPr/>
              </p:nvSpPr>
              <p:spPr bwMode="gray">
                <a:xfrm>
                  <a:off x="2068" y="961"/>
                  <a:ext cx="283" cy="28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0C0C0">
                        <a:alpha val="0"/>
                      </a:srgbClr>
                    </a:gs>
                    <a:gs pos="100000">
                      <a:srgbClr val="E9E9E9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8" name="Oval 60"/>
                <p:cNvSpPr>
                  <a:spLocks noChangeArrowheads="1"/>
                </p:cNvSpPr>
                <p:nvPr/>
              </p:nvSpPr>
              <p:spPr bwMode="gray">
                <a:xfrm>
                  <a:off x="2071" y="963"/>
                  <a:ext cx="278" cy="26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89898"/>
                    </a:gs>
                    <a:gs pos="100000">
                      <a:srgbClr val="C0C0C0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9" name="Oval 61"/>
                <p:cNvSpPr>
                  <a:spLocks noChangeArrowheads="1"/>
                </p:cNvSpPr>
                <p:nvPr/>
              </p:nvSpPr>
              <p:spPr bwMode="gray">
                <a:xfrm>
                  <a:off x="2086" y="971"/>
                  <a:ext cx="240" cy="2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C0C0C0">
                        <a:alpha val="37999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ts val="599"/>
                    </a:spcBef>
                    <a:spcAft>
                      <a:spcPts val="599"/>
                    </a:spcAft>
                    <a:defRPr/>
                  </a:pPr>
                  <a:endParaRPr lang="zh-CN" altLang="en-US" smtClean="0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59" name="Text Box 62"/>
              <p:cNvSpPr txBox="1">
                <a:spLocks noChangeArrowheads="1"/>
              </p:cNvSpPr>
              <p:nvPr/>
            </p:nvSpPr>
            <p:spPr bwMode="gray">
              <a:xfrm>
                <a:off x="1321" y="1271"/>
                <a:ext cx="223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ts val="599"/>
                  </a:spcBef>
                  <a:spcAft>
                    <a:spcPts val="599"/>
                  </a:spcAft>
                  <a:buFontTx/>
                  <a:buNone/>
                  <a:defRPr/>
                </a:pPr>
                <a:r>
                  <a:rPr lang="zh-CN" altLang="en-US" sz="2394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四</a:t>
                </a:r>
                <a:endParaRPr lang="en-US" altLang="zh-CN" sz="2394" dirty="0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29511" y="122447"/>
            <a:ext cx="2352208" cy="861896"/>
          </a:xfrm>
          <a:ln>
            <a:noFill/>
          </a:ln>
        </p:spPr>
        <p:txBody>
          <a:bodyPr/>
          <a:lstStyle>
            <a:lvl1pPr>
              <a:defRPr sz="2793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051391" y="116335"/>
            <a:ext cx="8579441" cy="861896"/>
          </a:xfrm>
          <a:ln>
            <a:noFill/>
          </a:ln>
        </p:spPr>
        <p:txBody>
          <a:bodyPr anchor="ctr"/>
          <a:lstStyle>
            <a:lvl1pPr marL="0" indent="0" algn="l">
              <a:buNone/>
              <a:defRPr sz="2793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45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2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8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74" name="内容占位符 2"/>
          <p:cNvSpPr>
            <a:spLocks noGrp="1"/>
          </p:cNvSpPr>
          <p:nvPr>
            <p:ph idx="10"/>
          </p:nvPr>
        </p:nvSpPr>
        <p:spPr>
          <a:xfrm>
            <a:off x="2013134" y="1396983"/>
            <a:ext cx="9104571" cy="601716"/>
          </a:xfrm>
        </p:spPr>
        <p:txBody>
          <a:bodyPr/>
          <a:lstStyle>
            <a:lvl1pPr marL="0" marR="0" indent="0" algn="l" defTabSz="912114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192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5" name="内容占位符 2"/>
          <p:cNvSpPr>
            <a:spLocks noGrp="1"/>
          </p:cNvSpPr>
          <p:nvPr>
            <p:ph idx="11"/>
          </p:nvPr>
        </p:nvSpPr>
        <p:spPr>
          <a:xfrm>
            <a:off x="2006877" y="2548060"/>
            <a:ext cx="9104571" cy="601716"/>
          </a:xfrm>
        </p:spPr>
        <p:txBody>
          <a:bodyPr/>
          <a:lstStyle>
            <a:lvl1pPr marL="0" marR="0" indent="0" algn="l" defTabSz="912114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192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6" name="内容占位符 2"/>
          <p:cNvSpPr>
            <a:spLocks noGrp="1"/>
          </p:cNvSpPr>
          <p:nvPr>
            <p:ph idx="12"/>
          </p:nvPr>
        </p:nvSpPr>
        <p:spPr>
          <a:xfrm>
            <a:off x="2006877" y="3697635"/>
            <a:ext cx="9104571" cy="601716"/>
          </a:xfrm>
        </p:spPr>
        <p:txBody>
          <a:bodyPr/>
          <a:lstStyle>
            <a:lvl1pPr marL="0" marR="0" indent="0" algn="l" defTabSz="912114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192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7" name="内容占位符 2"/>
          <p:cNvSpPr>
            <a:spLocks noGrp="1"/>
          </p:cNvSpPr>
          <p:nvPr>
            <p:ph idx="13"/>
          </p:nvPr>
        </p:nvSpPr>
        <p:spPr>
          <a:xfrm>
            <a:off x="2026964" y="4851108"/>
            <a:ext cx="9104571" cy="601716"/>
          </a:xfrm>
        </p:spPr>
        <p:txBody>
          <a:bodyPr/>
          <a:lstStyle>
            <a:lvl1pPr marL="0" marR="0" indent="0" algn="l" defTabSz="912114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192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132444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横卷形 3"/>
          <p:cNvSpPr/>
          <p:nvPr userDrawn="1"/>
        </p:nvSpPr>
        <p:spPr>
          <a:xfrm>
            <a:off x="3421590" y="2199424"/>
            <a:ext cx="8483840" cy="1651546"/>
          </a:xfrm>
          <a:prstGeom prst="horizontalScroll">
            <a:avLst/>
          </a:prstGeom>
          <a:ln w="9525">
            <a:solidFill>
              <a:srgbClr val="EE7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33543" y="1193927"/>
            <a:ext cx="4241921" cy="0"/>
          </a:xfrm>
          <a:prstGeom prst="line">
            <a:avLst/>
          </a:prstGeom>
          <a:ln>
            <a:solidFill>
              <a:srgbClr val="F08A4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21054" y="331810"/>
            <a:ext cx="2318412" cy="861896"/>
          </a:xfrm>
        </p:spPr>
        <p:txBody>
          <a:bodyPr/>
          <a:lstStyle>
            <a:lvl1pPr>
              <a:defRPr sz="2793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>
          <a:xfrm>
            <a:off x="3952327" y="2558373"/>
            <a:ext cx="7662978" cy="861896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45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2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8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34063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58B91-B72C-4098-88C1-8D5EACA3C016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2018/2/9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40724-8E78-4EF4-89CD-AB4064DAAB87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0983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6972" y="4395680"/>
            <a:ext cx="10405031" cy="1358607"/>
          </a:xfrm>
        </p:spPr>
        <p:txBody>
          <a:bodyPr anchor="t"/>
          <a:lstStyle>
            <a:lvl1pPr algn="l">
              <a:defRPr sz="399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6972" y="2899312"/>
            <a:ext cx="10405031" cy="1496367"/>
          </a:xfrm>
        </p:spPr>
        <p:txBody>
          <a:bodyPr anchor="b"/>
          <a:lstStyle>
            <a:lvl1pPr marL="0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DAC2F-2904-43E2-8455-38B87416578C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2018/2/9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75814-DA31-45C0-A7FD-2E7D9EA29042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6589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2061" y="1596127"/>
            <a:ext cx="5406536" cy="4514439"/>
          </a:xfrm>
        </p:spPr>
        <p:txBody>
          <a:bodyPr/>
          <a:lstStyle>
            <a:lvl1pPr>
              <a:defRPr sz="2793"/>
            </a:lvl1pPr>
            <a:lvl2pPr>
              <a:defRPr sz="2394"/>
            </a:lvl2pPr>
            <a:lvl3pPr>
              <a:defRPr sz="1995"/>
            </a:lvl3pPr>
            <a:lvl4pPr>
              <a:defRPr sz="1795"/>
            </a:lvl4pPr>
            <a:lvl5pPr>
              <a:defRPr sz="1795"/>
            </a:lvl5pPr>
            <a:lvl6pPr>
              <a:defRPr sz="1795"/>
            </a:lvl6pPr>
            <a:lvl7pPr>
              <a:defRPr sz="1795"/>
            </a:lvl7pPr>
            <a:lvl8pPr>
              <a:defRPr sz="1795"/>
            </a:lvl8pPr>
            <a:lvl9pPr>
              <a:defRPr sz="179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22616" y="1596127"/>
            <a:ext cx="5406536" cy="4514439"/>
          </a:xfrm>
        </p:spPr>
        <p:txBody>
          <a:bodyPr/>
          <a:lstStyle>
            <a:lvl1pPr>
              <a:defRPr sz="2793"/>
            </a:lvl1pPr>
            <a:lvl2pPr>
              <a:defRPr sz="2394"/>
            </a:lvl2pPr>
            <a:lvl3pPr>
              <a:defRPr sz="1995"/>
            </a:lvl3pPr>
            <a:lvl4pPr>
              <a:defRPr sz="1795"/>
            </a:lvl4pPr>
            <a:lvl5pPr>
              <a:defRPr sz="1795"/>
            </a:lvl5pPr>
            <a:lvl6pPr>
              <a:defRPr sz="1795"/>
            </a:lvl6pPr>
            <a:lvl7pPr>
              <a:defRPr sz="1795"/>
            </a:lvl7pPr>
            <a:lvl8pPr>
              <a:defRPr sz="1795"/>
            </a:lvl8pPr>
            <a:lvl9pPr>
              <a:defRPr sz="179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EFF09-A912-4D79-94C0-4D3B5FA023A5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2018/2/9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51998-8E8E-4511-A46E-5C70465FA777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9337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12061" y="1531204"/>
            <a:ext cx="5408661" cy="638133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2061" y="2169337"/>
            <a:ext cx="5408661" cy="3941227"/>
          </a:xfrm>
        </p:spPr>
        <p:txBody>
          <a:bodyPr/>
          <a:lstStyle>
            <a:lvl1pPr>
              <a:defRPr sz="2394"/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  <a:lvl6pPr>
              <a:defRPr sz="1596"/>
            </a:lvl6pPr>
            <a:lvl7pPr>
              <a:defRPr sz="1596"/>
            </a:lvl7pPr>
            <a:lvl8pPr>
              <a:defRPr sz="1596"/>
            </a:lvl8pPr>
            <a:lvl9pPr>
              <a:defRPr sz="1596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368" y="1531204"/>
            <a:ext cx="5410786" cy="638133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368" y="2169337"/>
            <a:ext cx="5410786" cy="3941227"/>
          </a:xfrm>
        </p:spPr>
        <p:txBody>
          <a:bodyPr/>
          <a:lstStyle>
            <a:lvl1pPr>
              <a:defRPr sz="2394"/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  <a:lvl6pPr>
              <a:defRPr sz="1596"/>
            </a:lvl6pPr>
            <a:lvl7pPr>
              <a:defRPr sz="1596"/>
            </a:lvl7pPr>
            <a:lvl8pPr>
              <a:defRPr sz="1596"/>
            </a:lvl8pPr>
            <a:lvl9pPr>
              <a:defRPr sz="1596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1D1F8-5D08-4CAB-AD0A-4A6A0EC9EA38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2018/2/9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59D8D-9735-4B6C-AA0C-8CDC7D344BF0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9497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DFB99-F31A-483C-A86B-6610DBBBDA8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2018/2/9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E4EE1-6E48-4B31-9E45-3825439F5C2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5792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AC2EE-C0EE-46FD-B852-1FE3BCD62491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2018/2/9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186A2-6058-4109-B65A-641253117D92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6209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062" y="272355"/>
            <a:ext cx="4027275" cy="1159091"/>
          </a:xfrm>
        </p:spPr>
        <p:txBody>
          <a:bodyPr anchor="b"/>
          <a:lstStyle>
            <a:lvl1pPr algn="l">
              <a:defRPr sz="1995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85975" y="272356"/>
            <a:ext cx="6843178" cy="5838210"/>
          </a:xfrm>
        </p:spPr>
        <p:txBody>
          <a:bodyPr/>
          <a:lstStyle>
            <a:lvl1pPr>
              <a:defRPr sz="3192"/>
            </a:lvl1pPr>
            <a:lvl2pPr>
              <a:defRPr sz="2793"/>
            </a:lvl2pPr>
            <a:lvl3pPr>
              <a:defRPr sz="2394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12062" y="1431447"/>
            <a:ext cx="4027275" cy="4679119"/>
          </a:xfrm>
        </p:spPr>
        <p:txBody>
          <a:bodyPr/>
          <a:lstStyle>
            <a:lvl1pPr marL="0" indent="0">
              <a:buNone/>
              <a:defRPr sz="1397"/>
            </a:lvl1pPr>
            <a:lvl2pPr marL="456057" indent="0">
              <a:buNone/>
              <a:defRPr sz="1197"/>
            </a:lvl2pPr>
            <a:lvl3pPr marL="912114" indent="0">
              <a:buNone/>
              <a:defRPr sz="998"/>
            </a:lvl3pPr>
            <a:lvl4pPr marL="1368171" indent="0">
              <a:buNone/>
              <a:defRPr sz="898"/>
            </a:lvl4pPr>
            <a:lvl5pPr marL="1824228" indent="0">
              <a:buNone/>
              <a:defRPr sz="898"/>
            </a:lvl5pPr>
            <a:lvl6pPr marL="2280285" indent="0">
              <a:buNone/>
              <a:defRPr sz="898"/>
            </a:lvl6pPr>
            <a:lvl7pPr marL="2736342" indent="0">
              <a:buNone/>
              <a:defRPr sz="898"/>
            </a:lvl7pPr>
            <a:lvl8pPr marL="3192399" indent="0">
              <a:buNone/>
              <a:defRPr sz="898"/>
            </a:lvl8pPr>
            <a:lvl9pPr marL="3648456" indent="0">
              <a:buNone/>
              <a:defRPr sz="898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2E777-61C2-4C76-88A7-79E242DAD864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2018/2/9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3987D-3CB4-448F-ABFB-267B8CB29A3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2189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9363" y="4788377"/>
            <a:ext cx="7344728" cy="565295"/>
          </a:xfrm>
        </p:spPr>
        <p:txBody>
          <a:bodyPr anchor="b"/>
          <a:lstStyle>
            <a:lvl1pPr algn="l">
              <a:defRPr sz="1995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9363" y="611215"/>
            <a:ext cx="7344728" cy="4104323"/>
          </a:xfrm>
        </p:spPr>
        <p:txBody>
          <a:bodyPr rtlCol="0">
            <a:normAutofit/>
          </a:bodyPr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9363" y="5353671"/>
            <a:ext cx="7344728" cy="802813"/>
          </a:xfrm>
        </p:spPr>
        <p:txBody>
          <a:bodyPr/>
          <a:lstStyle>
            <a:lvl1pPr marL="0" indent="0">
              <a:buNone/>
              <a:defRPr sz="1397"/>
            </a:lvl1pPr>
            <a:lvl2pPr marL="456057" indent="0">
              <a:buNone/>
              <a:defRPr sz="1197"/>
            </a:lvl2pPr>
            <a:lvl3pPr marL="912114" indent="0">
              <a:buNone/>
              <a:defRPr sz="998"/>
            </a:lvl3pPr>
            <a:lvl4pPr marL="1368171" indent="0">
              <a:buNone/>
              <a:defRPr sz="898"/>
            </a:lvl4pPr>
            <a:lvl5pPr marL="1824228" indent="0">
              <a:buNone/>
              <a:defRPr sz="898"/>
            </a:lvl5pPr>
            <a:lvl6pPr marL="2280285" indent="0">
              <a:buNone/>
              <a:defRPr sz="898"/>
            </a:lvl6pPr>
            <a:lvl7pPr marL="2736342" indent="0">
              <a:buNone/>
              <a:defRPr sz="898"/>
            </a:lvl7pPr>
            <a:lvl8pPr marL="3192399" indent="0">
              <a:buNone/>
              <a:defRPr sz="898"/>
            </a:lvl8pPr>
            <a:lvl9pPr marL="3648456" indent="0">
              <a:buNone/>
              <a:defRPr sz="898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7F5D2-0ABE-4581-9D2A-C0E5BD5C7A2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2018/2/9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7A1E1-D8BC-42D2-B6E6-9BF6235226C2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4888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FD4D9-3274-4EFF-AAE2-7DB71E639924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2018/2/9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FEAFE-D89E-4A0D-BEFB-4AF86A3790CB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6854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74879" y="273940"/>
            <a:ext cx="2754273" cy="583662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12060" y="273940"/>
            <a:ext cx="8058799" cy="583662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64E64-D5BD-4D24-8996-38F5681EA6FC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2018/2/9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BB44C-B554-4762-A567-7FFB23F7AE1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5078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" y="627049"/>
            <a:ext cx="8182061" cy="11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7320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" y="627049"/>
            <a:ext cx="8182061" cy="11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459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12062" y="273938"/>
            <a:ext cx="11017092" cy="114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9344" tIns="54672" rIns="109344" bIns="5467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12062" y="1596126"/>
            <a:ext cx="11017092" cy="451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9344" tIns="54672" rIns="109344" bIns="546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12061" y="6340167"/>
            <a:ext cx="2856283" cy="364195"/>
          </a:xfrm>
          <a:prstGeom prst="rect">
            <a:avLst/>
          </a:prstGeom>
        </p:spPr>
        <p:txBody>
          <a:bodyPr vert="horz" lIns="109344" tIns="54672" rIns="109344" bIns="54672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7037058-0793-4CF8-81C3-16D223DB9856}" type="datetimeFigureOut">
              <a:rPr lang="zh-CN" altLang="en-US"/>
              <a:pPr>
                <a:defRPr/>
              </a:pPr>
              <a:t>2018/2/9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82416" y="6340167"/>
            <a:ext cx="3876384" cy="364195"/>
          </a:xfrm>
          <a:prstGeom prst="rect">
            <a:avLst/>
          </a:prstGeom>
        </p:spPr>
        <p:txBody>
          <a:bodyPr vert="horz" lIns="109344" tIns="54672" rIns="109344" bIns="54672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72869" y="6340167"/>
            <a:ext cx="2856283" cy="364195"/>
          </a:xfrm>
          <a:prstGeom prst="rect">
            <a:avLst/>
          </a:prstGeom>
        </p:spPr>
        <p:txBody>
          <a:bodyPr vert="horz" lIns="109344" tIns="54672" rIns="109344" bIns="54672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43A00CB-B917-4A2C-9CF2-1CCE6389EA7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0" r:id="rId1"/>
    <p:sldLayoutId id="2147484341" r:id="rId2"/>
    <p:sldLayoutId id="2147484342" r:id="rId3"/>
    <p:sldLayoutId id="2147484343" r:id="rId4"/>
    <p:sldLayoutId id="2147484344" r:id="rId5"/>
    <p:sldLayoutId id="2147484345" r:id="rId6"/>
    <p:sldLayoutId id="2147484330" r:id="rId7"/>
    <p:sldLayoutId id="2147484331" r:id="rId8"/>
    <p:sldLayoutId id="2147484332" r:id="rId9"/>
    <p:sldLayoutId id="2147484333" r:id="rId10"/>
    <p:sldLayoutId id="2147484334" r:id="rId11"/>
    <p:sldLayoutId id="2147484335" r:id="rId12"/>
    <p:sldLayoutId id="2147484336" r:id="rId13"/>
    <p:sldLayoutId id="2147484337" r:id="rId14"/>
    <p:sldLayoutId id="2147484338" r:id="rId15"/>
    <p:sldLayoutId id="2147484339" r:id="rId16"/>
    <p:sldLayoutId id="2147484346" r:id="rId17"/>
    <p:sldLayoutId id="2147484357" r:id="rId18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546720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1093440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640159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2186879" algn="ctr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410040" indent="-41004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8420" indent="-3417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6799" indent="-27336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13519" indent="-27336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0239" indent="-27336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6959" indent="-273360" algn="l" defTabSz="109344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53678" indent="-273360" algn="l" defTabSz="109344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00398" indent="-273360" algn="l" defTabSz="109344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47118" indent="-273360" algn="l" defTabSz="109344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934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6720" algn="l" defTabSz="10934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3440" algn="l" defTabSz="10934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0159" algn="l" defTabSz="10934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86879" algn="l" defTabSz="10934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3599" algn="l" defTabSz="10934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80319" algn="l" defTabSz="10934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7038" algn="l" defTabSz="10934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73758" algn="l" defTabSz="109344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12061" y="273939"/>
            <a:ext cx="11017092" cy="114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12061" y="1596127"/>
            <a:ext cx="11017092" cy="451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12061" y="6340167"/>
            <a:ext cx="2856283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97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7037058-0793-4CF8-81C3-16D223DB9856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2018/2/9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82415" y="6340167"/>
            <a:ext cx="3876384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197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72869" y="6340167"/>
            <a:ext cx="2856283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97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43A00CB-B917-4A2C-9CF2-1CCE6389EA7B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7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70" r:id="rId12"/>
    <p:sldLayoutId id="2147484371" r:id="rId13"/>
    <p:sldLayoutId id="2147484372" r:id="rId14"/>
    <p:sldLayoutId id="2147484373" r:id="rId15"/>
    <p:sldLayoutId id="2147484374" r:id="rId16"/>
    <p:sldLayoutId id="2147484375" r:id="rId17"/>
    <p:sldLayoutId id="2147484376" r:id="rId18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057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2114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8171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4228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043" indent="-34204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192" kern="1200">
          <a:solidFill>
            <a:schemeClr val="tx1"/>
          </a:solidFill>
          <a:latin typeface="+mn-lt"/>
          <a:ea typeface="+mn-ea"/>
          <a:cs typeface="+mn-cs"/>
        </a:defRPr>
      </a:lvl1pPr>
      <a:lvl2pPr marL="741093" indent="-28503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93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5.png"/><Relationship Id="rId12" Type="http://schemas.openxmlformats.org/officeDocument/2006/relationships/image" Target="../media/image20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4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Relationship Id="rId4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.xml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8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6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9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0.xml"/><Relationship Id="rId4" Type="http://schemas.openxmlformats.org/officeDocument/2006/relationships/image" Target="../media/image6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hyperlink" Target="http://baike.baidu.com/item/%E6%9C%BA%E5%99%A8%E4%BA%BA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gongkong.ofweek.com/CAT-310013-DCS.html" TargetMode="External"/><Relationship Id="rId2" Type="http://schemas.openxmlformats.org/officeDocument/2006/relationships/hyperlink" Target="http://gongkong.ofweek.com/CAT-310012-PLCAndPAC.html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hyperlink" Target="http://robot.ofweek.com/" TargetMode="Externa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slideLayout" Target="../slideLayouts/slideLayout30.xml"/><Relationship Id="rId1" Type="http://schemas.openxmlformats.org/officeDocument/2006/relationships/tags" Target="../tags/tag31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jpg"/><Relationship Id="rId9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0" y="3706875"/>
            <a:ext cx="12241213" cy="2658625"/>
          </a:xfrm>
        </p:spPr>
        <p:txBody>
          <a:bodyPr/>
          <a:lstStyle/>
          <a:p>
            <a:r>
              <a:rPr lang="zh-CN" altLang="zh-CN" sz="4300" dirty="0" smtClean="0"/>
              <a:t>项目</a:t>
            </a:r>
            <a:r>
              <a:rPr lang="zh-CN" altLang="en-US" sz="4300" dirty="0"/>
              <a:t>四</a:t>
            </a:r>
            <a:r>
              <a:rPr lang="en-US" altLang="zh-CN" sz="4300" dirty="0" smtClean="0"/>
              <a:t> </a:t>
            </a:r>
            <a:r>
              <a:rPr lang="zh-CN" altLang="zh-CN" sz="4300" dirty="0"/>
              <a:t>工业机器人搬运编程与操作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3300" dirty="0"/>
              <a:t/>
            </a:r>
            <a:br>
              <a:rPr lang="en-US" altLang="zh-CN" sz="3300" dirty="0"/>
            </a:b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9219" name="矩形 1"/>
          <p:cNvSpPr>
            <a:spLocks noChangeArrowheads="1"/>
          </p:cNvSpPr>
          <p:nvPr/>
        </p:nvSpPr>
        <p:spPr bwMode="auto">
          <a:xfrm>
            <a:off x="47519" y="683965"/>
            <a:ext cx="8097450" cy="78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zh-CN" sz="2200" dirty="0">
                <a:latin typeface="黑体" panose="02010609060101010101" pitchFamily="49" charset="-122"/>
                <a:ea typeface="黑体" panose="02010609060101010101" pitchFamily="49" charset="-122"/>
              </a:rPr>
              <a:t>ABB工业机器人编程与操作</a:t>
            </a:r>
            <a:endParaRPr lang="en-US" altLang="zh-CN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ct val="0"/>
              </a:spcBef>
              <a:buNone/>
            </a:pPr>
            <a:r>
              <a:rPr lang="zh-CN" altLang="zh-CN" sz="2200" dirty="0">
                <a:latin typeface="黑体" panose="02010609060101010101" pitchFamily="49" charset="-122"/>
                <a:ea typeface="黑体" panose="02010609060101010101" pitchFamily="49" charset="-122"/>
              </a:rPr>
              <a:t>“十三五”智能制造高级应用型人才培养规划教材</a:t>
            </a:r>
            <a:endParaRPr lang="zh-CN" altLang="en-US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20" name="矩形 1"/>
          <p:cNvSpPr>
            <a:spLocks noChangeArrowheads="1"/>
          </p:cNvSpPr>
          <p:nvPr/>
        </p:nvSpPr>
        <p:spPr bwMode="auto">
          <a:xfrm>
            <a:off x="7565749" y="3706876"/>
            <a:ext cx="361888" cy="44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9344" tIns="54672" rIns="109344" bIns="5467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20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3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en-US" dirty="0" smtClean="0"/>
              <a:t>目录</a:t>
            </a:r>
          </a:p>
        </p:txBody>
      </p:sp>
      <p:sp>
        <p:nvSpPr>
          <p:cNvPr id="16387" name="副标题 4"/>
          <p:cNvSpPr>
            <a:spLocks noGrp="1"/>
          </p:cNvSpPr>
          <p:nvPr>
            <p:ph type="subTitle" idx="1"/>
          </p:nvPr>
        </p:nvSpPr>
        <p:spPr>
          <a:xfrm>
            <a:off x="3051803" y="115594"/>
            <a:ext cx="8579476" cy="862984"/>
          </a:xfrm>
        </p:spPr>
        <p:txBody>
          <a:bodyPr/>
          <a:lstStyle/>
          <a:p>
            <a:endParaRPr lang="zh-CN" altLang="en-US" dirty="0" smtClean="0"/>
          </a:p>
        </p:txBody>
      </p:sp>
      <p:sp>
        <p:nvSpPr>
          <p:cNvPr id="6" name="十边形 5">
            <a:hlinkClick r:id="rId3" action="ppaction://hlinksldjump"/>
          </p:cNvPr>
          <p:cNvSpPr/>
          <p:nvPr/>
        </p:nvSpPr>
        <p:spPr>
          <a:xfrm>
            <a:off x="433112" y="1081156"/>
            <a:ext cx="771452" cy="50353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anchor="ctr"/>
          <a:lstStyle/>
          <a:p>
            <a:pPr algn="ctr">
              <a:defRPr/>
            </a:pPr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16389" name="标题 3"/>
          <p:cNvSpPr txBox="1">
            <a:spLocks/>
          </p:cNvSpPr>
          <p:nvPr/>
        </p:nvSpPr>
        <p:spPr bwMode="auto">
          <a:xfrm>
            <a:off x="1398257" y="1014008"/>
            <a:ext cx="9832618" cy="68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344" tIns="54672" rIns="109344" bIns="54672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zh-CN" sz="3300" dirty="0">
                <a:latin typeface="黑体" panose="02010609060101010101" pitchFamily="49" charset="-122"/>
                <a:ea typeface="黑体" panose="02010609060101010101" pitchFamily="49" charset="-122"/>
                <a:hlinkClick r:id="rId3" action="ppaction://hlinksldjump"/>
              </a:rPr>
              <a:t>模块</a:t>
            </a:r>
            <a:r>
              <a:rPr lang="en-US" altLang="zh-CN" sz="3300" dirty="0">
                <a:latin typeface="黑体" panose="02010609060101010101" pitchFamily="49" charset="-122"/>
                <a:ea typeface="黑体" panose="02010609060101010101" pitchFamily="49" charset="-122"/>
                <a:hlinkClick r:id="rId3" action="ppaction://hlinksldjump"/>
              </a:rPr>
              <a:t>1 </a:t>
            </a:r>
            <a:r>
              <a:rPr lang="zh-CN" altLang="en-US" sz="3300" dirty="0">
                <a:latin typeface="黑体" panose="02010609060101010101" pitchFamily="49" charset="-122"/>
                <a:ea typeface="黑体" panose="02010609060101010101" pitchFamily="49" charset="-122"/>
                <a:hlinkClick r:id="rId3" action="ppaction://hlinksldjump"/>
              </a:rPr>
              <a:t>学习目标</a:t>
            </a:r>
            <a:endParaRPr lang="zh-CN" altLang="en-US" sz="33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十边形 11">
            <a:hlinkClick r:id="" action="ppaction://noaction"/>
          </p:cNvPr>
          <p:cNvSpPr/>
          <p:nvPr/>
        </p:nvSpPr>
        <p:spPr>
          <a:xfrm>
            <a:off x="433112" y="1871574"/>
            <a:ext cx="771452" cy="50353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anchor="ctr"/>
          <a:lstStyle/>
          <a:p>
            <a:pPr algn="ctr">
              <a:defRPr/>
            </a:pPr>
            <a:r>
              <a:rPr lang="en-US" altLang="zh-CN" sz="2400" dirty="0"/>
              <a:t>2</a:t>
            </a:r>
            <a:endParaRPr lang="zh-CN" altLang="en-US" sz="2400" dirty="0"/>
          </a:p>
        </p:txBody>
      </p:sp>
      <p:sp>
        <p:nvSpPr>
          <p:cNvPr id="16391" name="标题 3"/>
          <p:cNvSpPr txBox="1">
            <a:spLocks/>
          </p:cNvSpPr>
          <p:nvPr/>
        </p:nvSpPr>
        <p:spPr bwMode="auto">
          <a:xfrm>
            <a:off x="1398259" y="1804079"/>
            <a:ext cx="9831719" cy="68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344" tIns="54672" rIns="109344" bIns="54672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zh-CN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模块</a:t>
            </a:r>
            <a:r>
              <a:rPr lang="en-US" altLang="zh-CN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2 </a:t>
            </a:r>
            <a:r>
              <a:rPr lang="zh-CN" altLang="en-US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工作任务</a:t>
            </a:r>
            <a:endParaRPr lang="zh-CN" altLang="en-US" sz="33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十边形 13">
            <a:hlinkClick r:id="" action="ppaction://noaction"/>
          </p:cNvPr>
          <p:cNvSpPr/>
          <p:nvPr/>
        </p:nvSpPr>
        <p:spPr>
          <a:xfrm>
            <a:off x="433112" y="2661645"/>
            <a:ext cx="771452" cy="50353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anchor="ctr"/>
          <a:lstStyle/>
          <a:p>
            <a:pPr algn="ctr">
              <a:defRPr/>
            </a:pPr>
            <a:r>
              <a:rPr lang="en-US" altLang="zh-CN" sz="2400" dirty="0"/>
              <a:t>3</a:t>
            </a:r>
            <a:endParaRPr lang="zh-CN" altLang="en-US" sz="2400" dirty="0"/>
          </a:p>
        </p:txBody>
      </p:sp>
      <p:sp>
        <p:nvSpPr>
          <p:cNvPr id="16393" name="标题 3"/>
          <p:cNvSpPr txBox="1">
            <a:spLocks/>
          </p:cNvSpPr>
          <p:nvPr/>
        </p:nvSpPr>
        <p:spPr bwMode="auto">
          <a:xfrm>
            <a:off x="1398260" y="3312743"/>
            <a:ext cx="9832615" cy="68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344" tIns="54672" rIns="109344" bIns="54672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zh-CN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模块</a:t>
            </a:r>
            <a:r>
              <a:rPr lang="en-US" altLang="zh-CN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4 </a:t>
            </a:r>
            <a:r>
              <a:rPr lang="zh-CN" altLang="en-US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问题探究</a:t>
            </a:r>
            <a:endParaRPr lang="zh-CN" altLang="zh-CN" sz="33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十边形 15">
            <a:hlinkClick r:id="" action="ppaction://noaction"/>
          </p:cNvPr>
          <p:cNvSpPr/>
          <p:nvPr/>
        </p:nvSpPr>
        <p:spPr>
          <a:xfrm>
            <a:off x="433112" y="3451716"/>
            <a:ext cx="771452" cy="50353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anchor="ctr"/>
          <a:lstStyle/>
          <a:p>
            <a:pPr algn="ctr">
              <a:defRPr/>
            </a:pPr>
            <a:r>
              <a:rPr lang="en-US" altLang="zh-CN" sz="2400" dirty="0"/>
              <a:t>4</a:t>
            </a:r>
            <a:endParaRPr lang="zh-CN" altLang="en-US" sz="2400" dirty="0"/>
          </a:p>
        </p:txBody>
      </p:sp>
      <p:sp>
        <p:nvSpPr>
          <p:cNvPr id="18" name="十边形 17">
            <a:hlinkClick r:id="" action="ppaction://noaction"/>
          </p:cNvPr>
          <p:cNvSpPr/>
          <p:nvPr/>
        </p:nvSpPr>
        <p:spPr>
          <a:xfrm>
            <a:off x="433112" y="4239858"/>
            <a:ext cx="771452" cy="50353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anchor="ctr"/>
          <a:lstStyle/>
          <a:p>
            <a:pPr algn="ctr">
              <a:defRPr/>
            </a:pPr>
            <a:r>
              <a:rPr lang="en-US" altLang="zh-CN" sz="2400" dirty="0"/>
              <a:t>5</a:t>
            </a:r>
            <a:endParaRPr lang="zh-CN" altLang="en-US" sz="2400" dirty="0"/>
          </a:p>
        </p:txBody>
      </p:sp>
      <p:sp>
        <p:nvSpPr>
          <p:cNvPr id="16397" name="标题 3"/>
          <p:cNvSpPr txBox="1">
            <a:spLocks/>
          </p:cNvSpPr>
          <p:nvPr/>
        </p:nvSpPr>
        <p:spPr bwMode="auto">
          <a:xfrm>
            <a:off x="1398260" y="4104052"/>
            <a:ext cx="9832617" cy="68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344" tIns="54672" rIns="109344" bIns="54672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zh-CN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模块</a:t>
            </a:r>
            <a:r>
              <a:rPr lang="en-US" altLang="zh-CN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5 </a:t>
            </a:r>
            <a:r>
              <a:rPr lang="zh-CN" altLang="en-US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知识拓展</a:t>
            </a:r>
            <a:endParaRPr lang="zh-CN" altLang="en-US" sz="33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494656" y="1660701"/>
            <a:ext cx="9638750" cy="0"/>
          </a:xfrm>
          <a:prstGeom prst="line">
            <a:avLst/>
          </a:prstGeom>
          <a:ln w="1905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十边形 18">
            <a:hlinkClick r:id="" action="ppaction://noaction"/>
          </p:cNvPr>
          <p:cNvSpPr/>
          <p:nvPr/>
        </p:nvSpPr>
        <p:spPr>
          <a:xfrm>
            <a:off x="434010" y="5029930"/>
            <a:ext cx="771452" cy="50353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anchor="ctr"/>
          <a:lstStyle/>
          <a:p>
            <a:pPr algn="ctr">
              <a:defRPr/>
            </a:pPr>
            <a:r>
              <a:rPr lang="en-US" altLang="zh-CN" sz="2400" dirty="0"/>
              <a:t>6</a:t>
            </a:r>
            <a:endParaRPr lang="zh-CN" altLang="en-US" sz="2400" dirty="0"/>
          </a:p>
        </p:txBody>
      </p:sp>
      <p:sp>
        <p:nvSpPr>
          <p:cNvPr id="20" name="标题 3"/>
          <p:cNvSpPr txBox="1">
            <a:spLocks/>
          </p:cNvSpPr>
          <p:nvPr/>
        </p:nvSpPr>
        <p:spPr bwMode="auto">
          <a:xfrm>
            <a:off x="1398260" y="4928588"/>
            <a:ext cx="9832617" cy="68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344" tIns="54672" rIns="109344" bIns="54672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zh-CN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模块</a:t>
            </a:r>
            <a:r>
              <a:rPr lang="en-US" altLang="zh-CN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6 </a:t>
            </a:r>
            <a:r>
              <a:rPr lang="zh-CN" altLang="en-US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评价反馈</a:t>
            </a:r>
            <a:endParaRPr lang="zh-CN" altLang="zh-CN" sz="33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标题 3"/>
          <p:cNvSpPr txBox="1">
            <a:spLocks/>
          </p:cNvSpPr>
          <p:nvPr/>
        </p:nvSpPr>
        <p:spPr bwMode="auto">
          <a:xfrm>
            <a:off x="1398258" y="2558373"/>
            <a:ext cx="9832617" cy="68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344" tIns="54672" rIns="109344" bIns="54672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zh-CN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模块</a:t>
            </a:r>
            <a:r>
              <a:rPr lang="en-US" altLang="zh-CN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3 </a:t>
            </a:r>
            <a:r>
              <a:rPr lang="zh-CN" altLang="en-US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实践操作</a:t>
            </a:r>
            <a:endParaRPr lang="zh-CN" altLang="zh-CN" sz="33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494656" y="2451118"/>
            <a:ext cx="9638750" cy="0"/>
          </a:xfrm>
          <a:prstGeom prst="line">
            <a:avLst/>
          </a:prstGeom>
          <a:ln w="1905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1494656" y="3165183"/>
            <a:ext cx="9638658" cy="0"/>
          </a:xfrm>
          <a:prstGeom prst="line">
            <a:avLst/>
          </a:prstGeom>
          <a:ln w="1905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1494656" y="3955254"/>
            <a:ext cx="9638658" cy="0"/>
          </a:xfrm>
          <a:prstGeom prst="line">
            <a:avLst/>
          </a:prstGeom>
          <a:ln w="1905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1494656" y="4743397"/>
            <a:ext cx="9638658" cy="0"/>
          </a:xfrm>
          <a:prstGeom prst="line">
            <a:avLst/>
          </a:prstGeom>
          <a:ln w="1905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1494656" y="5533467"/>
            <a:ext cx="9638658" cy="0"/>
          </a:xfrm>
          <a:prstGeom prst="line">
            <a:avLst/>
          </a:prstGeom>
          <a:ln w="1905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十边形 21">
            <a:hlinkClick r:id="" action="ppaction://noaction"/>
          </p:cNvPr>
          <p:cNvSpPr/>
          <p:nvPr/>
        </p:nvSpPr>
        <p:spPr>
          <a:xfrm>
            <a:off x="433112" y="5820000"/>
            <a:ext cx="771452" cy="503539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anchor="ctr"/>
          <a:lstStyle/>
          <a:p>
            <a:pPr algn="ctr">
              <a:defRPr/>
            </a:pPr>
            <a:r>
              <a:rPr lang="en-US" altLang="zh-CN" sz="2400" dirty="0"/>
              <a:t>7</a:t>
            </a:r>
            <a:endParaRPr lang="zh-CN" altLang="en-US" sz="2400" dirty="0"/>
          </a:p>
        </p:txBody>
      </p:sp>
      <p:sp>
        <p:nvSpPr>
          <p:cNvPr id="28" name="标题 3"/>
          <p:cNvSpPr txBox="1">
            <a:spLocks/>
          </p:cNvSpPr>
          <p:nvPr/>
        </p:nvSpPr>
        <p:spPr bwMode="auto">
          <a:xfrm>
            <a:off x="1397363" y="5718659"/>
            <a:ext cx="9832617" cy="68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9344" tIns="54672" rIns="109344" bIns="54672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zh-CN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模块</a:t>
            </a:r>
            <a:r>
              <a:rPr lang="en-US" altLang="zh-CN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7 </a:t>
            </a:r>
            <a:r>
              <a:rPr lang="zh-CN" altLang="en-US" sz="3300" dirty="0">
                <a:latin typeface="黑体" panose="02010609060101010101" pitchFamily="49" charset="-122"/>
                <a:ea typeface="黑体" panose="02010609060101010101" pitchFamily="49" charset="-122"/>
                <a:hlinkClick r:id="" action="ppaction://noaction"/>
              </a:rPr>
              <a:t>练习与思考题</a:t>
            </a:r>
            <a:endParaRPr lang="zh-CN" altLang="zh-CN" sz="33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1493760" y="6323539"/>
            <a:ext cx="9639555" cy="0"/>
          </a:xfrm>
          <a:prstGeom prst="line">
            <a:avLst/>
          </a:prstGeom>
          <a:ln w="1905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1149" y1="4587" x2="54598" y2="9633"/>
                        <a14:foregroundMark x1="27011" y1="72018" x2="22414" y2="80275"/>
                        <a14:foregroundMark x1="21839" y1="79358" x2="27011" y2="72936"/>
                        <a14:foregroundMark x1="3448" y1="62385" x2="8046" y2="58257"/>
                        <a14:foregroundMark x1="47701" y1="3211" x2="36207" y2="5963"/>
                        <a14:foregroundMark x1="86207" y1="20183" x2="74713" y2="27523"/>
                        <a14:backgroundMark x1="44253" y1="69725" x2="39655" y2="83028"/>
                        <a14:backgroundMark x1="64943" y1="45872" x2="74138" y2="69266"/>
                        <a14:backgroundMark x1="68391" y1="60550" x2="60920" y2="75688"/>
                        <a14:backgroundMark x1="62644" y1="43578" x2="75862" y2="43119"/>
                        <a14:backgroundMark x1="90805" y1="27064" x2="78736" y2="39908"/>
                        <a14:backgroundMark x1="63793" y1="30275" x2="83333" y2="16514"/>
                        <a14:backgroundMark x1="90230" y1="20642" x2="91954" y2="19725"/>
                        <a14:backgroundMark x1="60920" y1="31651" x2="55172" y2="22018"/>
                        <a14:backgroundMark x1="55747" y1="30275" x2="54023" y2="24312"/>
                        <a14:backgroundMark x1="55747" y1="19725" x2="62069" y2="12385"/>
                        <a14:backgroundMark x1="58621" y1="12844" x2="56897" y2="0"/>
                        <a14:backgroundMark x1="56322" y1="5505" x2="51724" y2="0"/>
                        <a14:backgroundMark x1="30460" y1="4128" x2="35057" y2="459"/>
                        <a14:backgroundMark x1="55172" y1="6422" x2="49425" y2="459"/>
                        <a14:backgroundMark x1="31034" y1="6422" x2="37356" y2="1376"/>
                        <a14:backgroundMark x1="43678" y1="1835" x2="36782" y2="1376"/>
                        <a14:backgroundMark x1="30460" y1="7339" x2="29885" y2="11468"/>
                        <a14:backgroundMark x1="31034" y1="12844" x2="28161" y2="9174"/>
                        <a14:backgroundMark x1="35632" y1="27982" x2="27586" y2="19725"/>
                        <a14:backgroundMark x1="32759" y1="31651" x2="9770" y2="39908"/>
                        <a14:backgroundMark x1="8046" y1="44495" x2="3448" y2="51835"/>
                        <a14:backgroundMark x1="29885" y1="45413" x2="16667" y2="74771"/>
                        <a14:backgroundMark x1="22414" y1="76606" x2="12069" y2="82569"/>
                        <a14:backgroundMark x1="23563" y1="72018" x2="20115" y2="77523"/>
                        <a14:backgroundMark x1="24713" y1="74312" x2="21264" y2="77523"/>
                        <a14:backgroundMark x1="5747" y1="64679" x2="1149" y2="633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98147" y="4216350"/>
            <a:ext cx="2795548" cy="2609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890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3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en-US" dirty="0" smtClean="0"/>
              <a:t>模块</a:t>
            </a:r>
            <a:r>
              <a:rPr lang="en-US" altLang="zh-CN" dirty="0" smtClean="0"/>
              <a:t>1</a:t>
            </a:r>
            <a:endParaRPr lang="zh-CN" altLang="en-US" dirty="0" smtClean="0"/>
          </a:p>
        </p:txBody>
      </p:sp>
      <p:sp>
        <p:nvSpPr>
          <p:cNvPr id="16387" name="副标题 4"/>
          <p:cNvSpPr>
            <a:spLocks noGrp="1"/>
          </p:cNvSpPr>
          <p:nvPr>
            <p:ph type="subTitle" idx="1"/>
          </p:nvPr>
        </p:nvSpPr>
        <p:spPr>
          <a:xfrm>
            <a:off x="3051803" y="115594"/>
            <a:ext cx="8579476" cy="862984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 smtClean="0"/>
              <a:t>学习目标</a:t>
            </a:r>
            <a:endParaRPr lang="zh-CN" altLang="en-US" dirty="0"/>
          </a:p>
        </p:txBody>
      </p:sp>
      <p:pic>
        <p:nvPicPr>
          <p:cNvPr id="4098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63" b="89313" l="9559" r="89706">
                        <a14:foregroundMark x1="52206" y1="6870" x2="69118" y2="17557"/>
                        <a14:foregroundMark x1="50000" y1="6107" x2="55147" y2="9160"/>
                        <a14:foregroundMark x1="52206" y1="10687" x2="63971" y2="14504"/>
                        <a14:backgroundMark x1="53676" y1="13740" x2="62500" y2="175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35" y="5335957"/>
            <a:ext cx="1734171" cy="1244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文本框 8"/>
          <p:cNvSpPr txBox="1"/>
          <p:nvPr/>
        </p:nvSpPr>
        <p:spPr bwMode="auto">
          <a:xfrm>
            <a:off x="1217331" y="1840128"/>
            <a:ext cx="9832618" cy="127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3300" dirty="0"/>
              <a:t>1.</a:t>
            </a:r>
            <a:r>
              <a:rPr lang="zh-CN" altLang="zh-CN" sz="3300" dirty="0"/>
              <a:t>掌握工业机器人搬运的基本知识</a:t>
            </a:r>
          </a:p>
          <a:p>
            <a:pPr>
              <a:spcBef>
                <a:spcPts val="717"/>
              </a:spcBef>
              <a:spcAft>
                <a:spcPts val="717"/>
              </a:spcAft>
            </a:pPr>
            <a:endParaRPr lang="zh-CN" altLang="en-US" sz="3100" b="1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1204297" y="2845672"/>
            <a:ext cx="10233270" cy="61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en-US" altLang="zh-CN" sz="3300" dirty="0"/>
              <a:t>2.</a:t>
            </a:r>
            <a:r>
              <a:rPr lang="zh-CN" altLang="zh-CN" sz="3300" dirty="0"/>
              <a:t>掌握工业机器人搬运常用</a:t>
            </a:r>
            <a:r>
              <a:rPr lang="en-US" altLang="zh-CN" sz="3300" dirty="0"/>
              <a:t>I/O</a:t>
            </a:r>
            <a:r>
              <a:rPr lang="zh-CN" altLang="zh-CN" sz="3300" dirty="0"/>
              <a:t>信号的配置</a:t>
            </a:r>
          </a:p>
        </p:txBody>
      </p:sp>
      <p:sp>
        <p:nvSpPr>
          <p:cNvPr id="27" name="文本框 26"/>
          <p:cNvSpPr txBox="1"/>
          <p:nvPr/>
        </p:nvSpPr>
        <p:spPr bwMode="auto">
          <a:xfrm>
            <a:off x="1217331" y="3789742"/>
            <a:ext cx="10233270" cy="61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r>
              <a:rPr lang="en-US" altLang="zh-CN" sz="3300" dirty="0"/>
              <a:t>3.</a:t>
            </a:r>
            <a:r>
              <a:rPr lang="zh-CN" altLang="zh-CN" sz="3300" dirty="0"/>
              <a:t>掌握工业机器人搬运的特点及编程方法</a:t>
            </a:r>
          </a:p>
        </p:txBody>
      </p:sp>
    </p:spTree>
    <p:extLst>
      <p:ext uri="{BB962C8B-B14F-4D97-AF65-F5344CB8AC3E}">
        <p14:creationId xmlns:p14="http://schemas.microsoft.com/office/powerpoint/2010/main" val="236706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2</a:t>
            </a:r>
            <a:endParaRPr lang="zh-CN" altLang="en-US" dirty="0" smtClean="0"/>
          </a:p>
        </p:txBody>
      </p:sp>
      <p:sp>
        <p:nvSpPr>
          <p:cNvPr id="10245" name="副标题 2"/>
          <p:cNvSpPr>
            <a:spLocks noGrp="1"/>
          </p:cNvSpPr>
          <p:nvPr>
            <p:ph type="subTitle" idx="1"/>
          </p:nvPr>
        </p:nvSpPr>
        <p:spPr>
          <a:xfrm>
            <a:off x="2881787" y="115594"/>
            <a:ext cx="8830250" cy="862984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 smtClean="0"/>
              <a:t>工作任务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 bwMode="auto">
          <a:xfrm>
            <a:off x="529178" y="1050057"/>
            <a:ext cx="5301902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一、工作任务的背景</a:t>
            </a:r>
          </a:p>
        </p:txBody>
      </p:sp>
      <p:sp>
        <p:nvSpPr>
          <p:cNvPr id="4" name="文本框 3"/>
          <p:cNvSpPr txBox="1"/>
          <p:nvPr/>
        </p:nvSpPr>
        <p:spPr bwMode="auto">
          <a:xfrm>
            <a:off x="529178" y="1541246"/>
            <a:ext cx="11086127" cy="1218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zh-CN" sz="2400" dirty="0"/>
              <a:t>本任务利用</a:t>
            </a:r>
            <a:r>
              <a:rPr lang="en-US" altLang="zh-CN" sz="2400" dirty="0"/>
              <a:t>ABB-IRB120</a:t>
            </a:r>
            <a:r>
              <a:rPr lang="zh-CN" altLang="zh-CN" sz="2400" dirty="0"/>
              <a:t>机器人将三角块从搬运编码模块</a:t>
            </a:r>
            <a:r>
              <a:rPr lang="en-US" altLang="zh-CN" sz="2400" dirty="0"/>
              <a:t>A</a:t>
            </a:r>
            <a:r>
              <a:rPr lang="zh-CN" altLang="zh-CN" sz="2400" dirty="0"/>
              <a:t>搬运</a:t>
            </a:r>
            <a:r>
              <a:rPr lang="zh-CN" altLang="en-US" sz="2400" dirty="0"/>
              <a:t>到</a:t>
            </a:r>
            <a:r>
              <a:rPr lang="zh-CN" altLang="zh-CN" sz="2400" dirty="0"/>
              <a:t>编码模块</a:t>
            </a:r>
            <a:r>
              <a:rPr lang="en-US" altLang="zh-CN" sz="2400" dirty="0"/>
              <a:t>B</a:t>
            </a:r>
            <a:r>
              <a:rPr lang="zh-CN" altLang="zh-CN" sz="2400" dirty="0"/>
              <a:t>上，需要依次完成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I/O</a:t>
            </a:r>
            <a:r>
              <a:rPr lang="zh-CN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配置、程序数据创建、目标点示教、程序编写及调试</a:t>
            </a:r>
            <a:r>
              <a:rPr lang="zh-CN" altLang="zh-CN" sz="2400" dirty="0"/>
              <a:t>，最终完成整个搬运工作任务。</a:t>
            </a:r>
            <a:endParaRPr lang="zh-CN" altLang="en-US" sz="2400" dirty="0"/>
          </a:p>
        </p:txBody>
      </p:sp>
      <p:pic>
        <p:nvPicPr>
          <p:cNvPr id="6" name="Picture 3" descr="3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" t="4762" r="2875" b="5563"/>
          <a:stretch/>
        </p:blipFill>
        <p:spPr bwMode="auto">
          <a:xfrm>
            <a:off x="6217004" y="4282165"/>
            <a:ext cx="5788730" cy="199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4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005" y="2484166"/>
            <a:ext cx="5788730" cy="179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611916" y="3023570"/>
            <a:ext cx="5315895" cy="2326403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CN" sz="2400" dirty="0"/>
              <a:t>ABB</a:t>
            </a:r>
            <a:r>
              <a:rPr lang="zh-CN" altLang="zh-CN" sz="2400" dirty="0"/>
              <a:t>工业机器人在搬运方面有众多成熟的解决方案，在</a:t>
            </a:r>
            <a:r>
              <a:rPr lang="en-US" altLang="zh-CN" sz="2400" dirty="0"/>
              <a:t>3C</a:t>
            </a:r>
            <a:r>
              <a:rPr lang="zh-CN" altLang="zh-CN" sz="2400" dirty="0"/>
              <a:t>、食品、医药、化工、金属加工、太阳能等领域均有广泛的应用，涉及物流输送、周转、仓储等。如图</a:t>
            </a:r>
            <a:r>
              <a:rPr lang="zh-CN" altLang="en-US" sz="2400" dirty="0"/>
              <a:t>所示</a:t>
            </a:r>
            <a:r>
              <a:rPr lang="zh-CN" altLang="zh-CN" sz="2400" dirty="0"/>
              <a:t>为搬运机器人在食品包装业</a:t>
            </a:r>
            <a:r>
              <a:rPr lang="zh-CN" altLang="en-US" sz="2400" dirty="0"/>
              <a:t>和</a:t>
            </a:r>
            <a:r>
              <a:rPr lang="zh-CN" altLang="zh-CN" sz="2400" dirty="0"/>
              <a:t>数控机床上下料的应用</a:t>
            </a:r>
            <a:r>
              <a:rPr lang="zh-CN" altLang="en-US" sz="2400" dirty="0"/>
              <a:t>。</a:t>
            </a:r>
            <a:endParaRPr lang="zh-CN" altLang="zh-CN" sz="2400" kern="100" dirty="0">
              <a:latin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01423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2</a:t>
            </a:r>
            <a:endParaRPr lang="zh-CN" altLang="en-US" dirty="0" smtClean="0"/>
          </a:p>
        </p:txBody>
      </p:sp>
      <p:sp>
        <p:nvSpPr>
          <p:cNvPr id="10245" name="副标题 2"/>
          <p:cNvSpPr>
            <a:spLocks noGrp="1"/>
          </p:cNvSpPr>
          <p:nvPr>
            <p:ph type="subTitle" idx="1"/>
          </p:nvPr>
        </p:nvSpPr>
        <p:spPr>
          <a:xfrm>
            <a:off x="2881787" y="115594"/>
            <a:ext cx="8830250" cy="862984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工作任务</a:t>
            </a:r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 bwMode="auto">
          <a:xfrm>
            <a:off x="592486" y="1050057"/>
            <a:ext cx="5301902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二、达到的技术要求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1686289" y="1721544"/>
            <a:ext cx="10314609" cy="78472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r>
              <a:rPr lang="zh-CN" altLang="zh-CN" sz="2400" dirty="0"/>
              <a:t>物料的移动需要对物料的尺寸、形状、重量和移动路径进行分析。</a:t>
            </a:r>
            <a:endParaRPr lang="en-US" altLang="zh-CN" sz="2400" dirty="0"/>
          </a:p>
        </p:txBody>
      </p:sp>
      <p:sp>
        <p:nvSpPr>
          <p:cNvPr id="5" name="八边形 4"/>
          <p:cNvSpPr/>
          <p:nvPr/>
        </p:nvSpPr>
        <p:spPr>
          <a:xfrm>
            <a:off x="652761" y="1820541"/>
            <a:ext cx="711487" cy="586727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r>
              <a:rPr lang="en-US" altLang="zh-CN" sz="3300" dirty="0"/>
              <a:t>1</a:t>
            </a:r>
            <a:endParaRPr lang="zh-CN" altLang="en-US" sz="3300" dirty="0"/>
          </a:p>
        </p:txBody>
      </p:sp>
      <p:sp>
        <p:nvSpPr>
          <p:cNvPr id="12" name="圆角矩形 11"/>
          <p:cNvSpPr/>
          <p:nvPr/>
        </p:nvSpPr>
        <p:spPr>
          <a:xfrm>
            <a:off x="1733607" y="2989322"/>
            <a:ext cx="10314609" cy="78472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r>
              <a:rPr lang="zh-CN" altLang="zh-CN" sz="2400" dirty="0"/>
              <a:t>搬运应按顺序，以降低成本，避免迂回往返</a:t>
            </a:r>
            <a:endParaRPr lang="en-US" altLang="zh-CN" sz="2400" dirty="0"/>
          </a:p>
        </p:txBody>
      </p:sp>
      <p:sp>
        <p:nvSpPr>
          <p:cNvPr id="13" name="八边形 12"/>
          <p:cNvSpPr/>
          <p:nvPr/>
        </p:nvSpPr>
        <p:spPr>
          <a:xfrm>
            <a:off x="700080" y="3088318"/>
            <a:ext cx="711487" cy="586727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r>
              <a:rPr lang="en-US" altLang="zh-CN" sz="3300" dirty="0"/>
              <a:t>2</a:t>
            </a:r>
            <a:endParaRPr lang="zh-CN" altLang="en-US" sz="3300" dirty="0"/>
          </a:p>
        </p:txBody>
      </p:sp>
      <p:sp>
        <p:nvSpPr>
          <p:cNvPr id="14" name="圆角矩形 13"/>
          <p:cNvSpPr/>
          <p:nvPr/>
        </p:nvSpPr>
        <p:spPr>
          <a:xfrm>
            <a:off x="1733607" y="4170040"/>
            <a:ext cx="10314609" cy="78472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r>
              <a:rPr lang="zh-CN" altLang="zh-CN" sz="2400" dirty="0"/>
              <a:t>示教取点过程中，在移动过程中设置中间点，提供缓冲。</a:t>
            </a:r>
            <a:endParaRPr lang="en-US" altLang="zh-CN" sz="2400" dirty="0"/>
          </a:p>
        </p:txBody>
      </p:sp>
      <p:sp>
        <p:nvSpPr>
          <p:cNvPr id="15" name="八边形 14"/>
          <p:cNvSpPr/>
          <p:nvPr/>
        </p:nvSpPr>
        <p:spPr>
          <a:xfrm>
            <a:off x="700080" y="4269036"/>
            <a:ext cx="711487" cy="586727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r>
              <a:rPr lang="en-US" altLang="zh-CN" sz="3300" dirty="0"/>
              <a:t>3</a:t>
            </a:r>
            <a:endParaRPr lang="zh-CN" altLang="en-US" sz="3300" dirty="0"/>
          </a:p>
        </p:txBody>
      </p:sp>
      <p:sp>
        <p:nvSpPr>
          <p:cNvPr id="16" name="圆角矩形 15"/>
          <p:cNvSpPr/>
          <p:nvPr/>
        </p:nvSpPr>
        <p:spPr>
          <a:xfrm>
            <a:off x="1773611" y="5385047"/>
            <a:ext cx="10314609" cy="78472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r>
              <a:rPr lang="zh-CN" altLang="zh-CN" sz="2400" dirty="0"/>
              <a:t>在追求效率的同时，要考虑到产品的质量，不要损坏产品。 </a:t>
            </a:r>
            <a:endParaRPr lang="zh-CN" altLang="en-US" sz="2400" dirty="0"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17" name="八边形 16"/>
          <p:cNvSpPr/>
          <p:nvPr/>
        </p:nvSpPr>
        <p:spPr>
          <a:xfrm>
            <a:off x="740085" y="5484042"/>
            <a:ext cx="711487" cy="586727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r>
              <a:rPr lang="en-US" altLang="zh-CN" sz="3300" dirty="0"/>
              <a:t>4</a:t>
            </a:r>
            <a:endParaRPr lang="zh-CN" altLang="en-US" sz="33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93725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2</a:t>
            </a:r>
            <a:endParaRPr lang="zh-CN" altLang="en-US" dirty="0" smtClean="0"/>
          </a:p>
        </p:txBody>
      </p:sp>
      <p:sp>
        <p:nvSpPr>
          <p:cNvPr id="10245" name="副标题 2"/>
          <p:cNvSpPr>
            <a:spLocks noGrp="1"/>
          </p:cNvSpPr>
          <p:nvPr>
            <p:ph type="subTitle" idx="1"/>
          </p:nvPr>
        </p:nvSpPr>
        <p:spPr>
          <a:xfrm>
            <a:off x="2881787" y="115594"/>
            <a:ext cx="8830250" cy="862984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工作任务</a:t>
            </a:r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45113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pic>
        <p:nvPicPr>
          <p:cNvPr id="1026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943" y="1786248"/>
            <a:ext cx="2650656" cy="448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943" y="2235103"/>
            <a:ext cx="2650656" cy="1564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943" y="4230351"/>
            <a:ext cx="2650656" cy="500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943" y="3799451"/>
            <a:ext cx="2650656" cy="43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175" y="4062578"/>
            <a:ext cx="2650656" cy="710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175" y="3236686"/>
            <a:ext cx="2650656" cy="825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175" y="2590335"/>
            <a:ext cx="2650656" cy="64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175" y="2195345"/>
            <a:ext cx="3133033" cy="394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175" y="1786247"/>
            <a:ext cx="3143759" cy="409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文本框 18"/>
          <p:cNvSpPr txBox="1"/>
          <p:nvPr/>
        </p:nvSpPr>
        <p:spPr bwMode="auto">
          <a:xfrm>
            <a:off x="580320" y="1201921"/>
            <a:ext cx="5301902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三、所需要的设备</a:t>
            </a:r>
          </a:p>
        </p:txBody>
      </p:sp>
      <p:sp>
        <p:nvSpPr>
          <p:cNvPr id="2" name="矩形 1"/>
          <p:cNvSpPr/>
          <p:nvPr/>
        </p:nvSpPr>
        <p:spPr>
          <a:xfrm>
            <a:off x="915103" y="1711749"/>
            <a:ext cx="10218211" cy="849076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2400" dirty="0"/>
              <a:t>所需要的设备为</a:t>
            </a:r>
            <a:r>
              <a:rPr lang="zh-CN" altLang="zh-CN" sz="2400" dirty="0">
                <a:solidFill>
                  <a:srgbClr val="FF0000"/>
                </a:solidFill>
              </a:rPr>
              <a:t>机器人本体、控制系统、示教器、真空吸盘、搬运编码模块</a:t>
            </a:r>
            <a:r>
              <a:rPr lang="zh-CN" altLang="zh-CN" sz="2400" dirty="0"/>
              <a:t>，如图所示。</a:t>
            </a:r>
          </a:p>
        </p:txBody>
      </p:sp>
      <p:pic>
        <p:nvPicPr>
          <p:cNvPr id="5122" name="Picture 2" descr="图4-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358" y="2417834"/>
            <a:ext cx="6796536" cy="387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2754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45" name="副标题 2"/>
          <p:cNvSpPr>
            <a:spLocks noGrp="1"/>
          </p:cNvSpPr>
          <p:nvPr>
            <p:ph type="subTitle" idx="1"/>
          </p:nvPr>
        </p:nvSpPr>
        <p:spPr>
          <a:xfrm>
            <a:off x="2881787" y="115594"/>
            <a:ext cx="8830250" cy="862984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 bwMode="auto">
          <a:xfrm>
            <a:off x="515384" y="1193706"/>
            <a:ext cx="5301902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一、知识储备</a:t>
            </a:r>
          </a:p>
        </p:txBody>
      </p:sp>
      <p:sp>
        <p:nvSpPr>
          <p:cNvPr id="3" name="文本框 2"/>
          <p:cNvSpPr txBox="1"/>
          <p:nvPr/>
        </p:nvSpPr>
        <p:spPr bwMode="auto">
          <a:xfrm>
            <a:off x="396719" y="1768303"/>
            <a:ext cx="5494698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（一）</a:t>
            </a:r>
            <a:r>
              <a:rPr lang="zh-CN" altLang="en-US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常用的运动指令</a:t>
            </a:r>
          </a:p>
        </p:txBody>
      </p:sp>
      <p:sp>
        <p:nvSpPr>
          <p:cNvPr id="4" name="文本框 3"/>
          <p:cNvSpPr txBox="1"/>
          <p:nvPr/>
        </p:nvSpPr>
        <p:spPr bwMode="auto">
          <a:xfrm>
            <a:off x="783609" y="2359002"/>
            <a:ext cx="10893669" cy="190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 marL="615060" indent="-615060">
              <a:spcBef>
                <a:spcPts val="717"/>
              </a:spcBef>
              <a:spcAft>
                <a:spcPts val="717"/>
              </a:spcAft>
              <a:buAutoNum type="arabicPeriod"/>
            </a:pPr>
            <a:r>
              <a:rPr lang="en-US" altLang="zh-CN" sz="2400" dirty="0" err="1"/>
              <a:t>MoveJ</a:t>
            </a:r>
            <a:r>
              <a:rPr lang="zh-CN" altLang="zh-CN" sz="2400" dirty="0"/>
              <a:t>：关节运动指令</a:t>
            </a:r>
            <a:endParaRPr lang="en-US" altLang="zh-CN" sz="2400" dirty="0"/>
          </a:p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zh-CN" sz="2400" dirty="0"/>
              <a:t>关节运动指令用于在对</a:t>
            </a:r>
            <a:r>
              <a:rPr lang="zh-CN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路径精度要求不高</a:t>
            </a:r>
            <a:r>
              <a:rPr lang="zh-CN" altLang="zh-CN" sz="2400" dirty="0"/>
              <a:t>的情况下，定义工业机器人的</a:t>
            </a:r>
            <a:r>
              <a:rPr lang="en-US" altLang="zh-CN" sz="2400" dirty="0"/>
              <a:t>TCP</a:t>
            </a:r>
            <a:r>
              <a:rPr lang="zh-CN" altLang="zh-CN" sz="2400" dirty="0"/>
              <a:t>点从</a:t>
            </a:r>
            <a:r>
              <a:rPr lang="zh-CN" altLang="zh-CN" sz="2400" dirty="0">
                <a:solidFill>
                  <a:srgbClr val="FF0000"/>
                </a:solidFill>
              </a:rPr>
              <a:t>一个位置</a:t>
            </a:r>
            <a:r>
              <a:rPr lang="zh-CN" altLang="zh-CN" sz="2400" dirty="0"/>
              <a:t>移动到</a:t>
            </a:r>
            <a:r>
              <a:rPr lang="zh-CN" altLang="zh-CN" sz="2400" dirty="0">
                <a:solidFill>
                  <a:srgbClr val="FF0000"/>
                </a:solidFill>
              </a:rPr>
              <a:t>另一个位置</a:t>
            </a:r>
            <a:r>
              <a:rPr lang="zh-CN" altLang="zh-CN" sz="2400" dirty="0"/>
              <a:t>的运动，两个位置之间的路径不一定是直线，如图所示</a:t>
            </a:r>
            <a:r>
              <a:rPr lang="zh-CN" altLang="zh-CN" sz="3300" dirty="0"/>
              <a:t>。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77513" y="4455530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654345"/>
              </p:ext>
            </p:extLst>
          </p:nvPr>
        </p:nvGraphicFramePr>
        <p:xfrm>
          <a:off x="3188233" y="4066691"/>
          <a:ext cx="7299133" cy="21653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4" r:id="rId5" imgW="5248190" imgH="1333472" progId="Visio.Drawing.15">
                  <p:embed/>
                </p:oleObj>
              </mc:Choice>
              <mc:Fallback>
                <p:oleObj r:id="rId5" imgW="5248190" imgH="1333472" progId="Visio.Drawing.15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8233" y="4066691"/>
                        <a:ext cx="7299133" cy="216535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6363866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10665" name="Rectangle 452"/>
          <p:cNvSpPr>
            <a:spLocks noChangeArrowheads="1"/>
          </p:cNvSpPr>
          <p:nvPr/>
        </p:nvSpPr>
        <p:spPr bwMode="auto">
          <a:xfrm>
            <a:off x="204020" y="291232"/>
            <a:ext cx="220888" cy="633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r>
              <a:rPr lang="zh-CN" altLang="zh-CN" sz="1200">
                <a:latin typeface="Times New Roman" pitchFamily="18" charset="0"/>
                <a:cs typeface="Times New Roman" pitchFamily="18" charset="0"/>
              </a:rPr>
              <a:t/>
            </a:r>
            <a:br>
              <a:rPr lang="zh-CN" altLang="zh-CN" sz="1200">
                <a:latin typeface="Times New Roman" pitchFamily="18" charset="0"/>
                <a:cs typeface="Times New Roman" pitchFamily="18" charset="0"/>
              </a:rPr>
            </a:br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10666" name="Rectangle 462"/>
          <p:cNvSpPr>
            <a:spLocks noChangeArrowheads="1"/>
          </p:cNvSpPr>
          <p:nvPr/>
        </p:nvSpPr>
        <p:spPr bwMode="auto">
          <a:xfrm>
            <a:off x="204020" y="383566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466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2" name="文本框 1"/>
          <p:cNvSpPr txBox="1"/>
          <p:nvPr/>
        </p:nvSpPr>
        <p:spPr bwMode="auto">
          <a:xfrm>
            <a:off x="818705" y="1491311"/>
            <a:ext cx="10025414" cy="1415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zh-CN" altLang="zh-CN" sz="2400" dirty="0"/>
              <a:t>关节运动指令</a:t>
            </a:r>
            <a:r>
              <a:rPr lang="en-US" altLang="zh-CN" sz="2400" dirty="0" err="1"/>
              <a:t>MoveJ</a:t>
            </a:r>
            <a:r>
              <a:rPr lang="zh-CN" altLang="zh-CN" sz="2400" dirty="0"/>
              <a:t>的格式如下，指令解析见表。</a:t>
            </a:r>
          </a:p>
          <a:p>
            <a:r>
              <a:rPr lang="en-US" altLang="zh-CN" sz="2400" dirty="0" err="1"/>
              <a:t>MoveJ</a:t>
            </a:r>
            <a:r>
              <a:rPr lang="en-US" altLang="zh-CN" sz="2400" dirty="0"/>
              <a:t> p20</a:t>
            </a:r>
            <a:r>
              <a:rPr lang="zh-CN" altLang="zh-CN" sz="2400" dirty="0"/>
              <a:t>，</a:t>
            </a:r>
            <a:r>
              <a:rPr lang="en-US" altLang="zh-CN" sz="2400" dirty="0"/>
              <a:t>v1000</a:t>
            </a:r>
            <a:r>
              <a:rPr lang="zh-CN" altLang="zh-CN" sz="2400" dirty="0"/>
              <a:t>，</a:t>
            </a:r>
            <a:r>
              <a:rPr lang="en-US" altLang="zh-CN" sz="2400" dirty="0"/>
              <a:t>z50</a:t>
            </a:r>
            <a:r>
              <a:rPr lang="zh-CN" altLang="zh-CN" sz="2400" dirty="0"/>
              <a:t>，</a:t>
            </a:r>
            <a:r>
              <a:rPr lang="en-US" altLang="zh-CN" sz="2400" dirty="0"/>
              <a:t>tool1\</a:t>
            </a:r>
            <a:r>
              <a:rPr lang="en-US" altLang="zh-CN" sz="2400" dirty="0" err="1"/>
              <a:t>Wobj</a:t>
            </a:r>
            <a:r>
              <a:rPr lang="en-US" altLang="zh-CN" sz="2400" dirty="0"/>
              <a:t>:=wobj1</a:t>
            </a:r>
            <a:r>
              <a:rPr lang="zh-CN" altLang="zh-CN" sz="2400" dirty="0"/>
              <a:t>；</a:t>
            </a:r>
          </a:p>
          <a:p>
            <a:pPr>
              <a:spcBef>
                <a:spcPts val="717"/>
              </a:spcBef>
              <a:spcAft>
                <a:spcPts val="717"/>
              </a:spcAft>
            </a:pPr>
            <a:endParaRPr lang="zh-CN" altLang="en-US" sz="3100" b="1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graphicFrame>
        <p:nvGraphicFramePr>
          <p:cNvPr id="581" name="表格 5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990131"/>
              </p:ext>
            </p:extLst>
          </p:nvPr>
        </p:nvGraphicFramePr>
        <p:xfrm>
          <a:off x="915104" y="2558373"/>
          <a:ext cx="10411008" cy="2881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3699"/>
                <a:gridCol w="6717309"/>
              </a:tblGrid>
              <a:tr h="38665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参数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含义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  <a:tr h="3866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p20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目标点位置数据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  <a:tr h="3866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v1000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运动速度数据</a:t>
                      </a:r>
                      <a:r>
                        <a:rPr lang="en-US" altLang="zh-CN" sz="1800" dirty="0" smtClean="0"/>
                        <a:t>1000mm/s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  <a:tr h="3866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z50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工具坐标数据，定义当前指令使用的工具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  <a:tr h="6673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00" dirty="0" smtClean="0">
                          <a:effectLst/>
                        </a:rPr>
                        <a:t>Tool1</a:t>
                      </a:r>
                      <a:endParaRPr lang="zh-CN" altLang="zh-CN" sz="18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800" kern="100" dirty="0" smtClean="0">
                          <a:effectLst/>
                        </a:rPr>
                        <a:t>工具坐标数据，定义当前指令使用的工具</a:t>
                      </a:r>
                      <a:endParaRPr lang="zh-CN" altLang="zh-CN" sz="18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  <a:tr h="6673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00" dirty="0" smtClean="0">
                          <a:effectLst/>
                        </a:rPr>
                        <a:t>Wobj1</a:t>
                      </a:r>
                      <a:endParaRPr lang="zh-CN" altLang="zh-CN" sz="18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800" kern="100" dirty="0" smtClean="0">
                          <a:effectLst/>
                        </a:rPr>
                        <a:t>工件坐标数据，定义当前指令使用的工件坐标</a:t>
                      </a:r>
                      <a:endParaRPr lang="zh-CN" altLang="zh-CN" sz="18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</a:tbl>
          </a:graphicData>
        </a:graphic>
      </p:graphicFrame>
      <p:sp>
        <p:nvSpPr>
          <p:cNvPr id="12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17071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 bwMode="auto">
          <a:xfrm>
            <a:off x="389123" y="992353"/>
            <a:ext cx="11708148" cy="1397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400" dirty="0"/>
              <a:t>2.MoveL</a:t>
            </a:r>
            <a:r>
              <a:rPr lang="zh-CN" altLang="zh-CN" sz="2400" dirty="0"/>
              <a:t>：</a:t>
            </a:r>
            <a:r>
              <a:rPr lang="zh-CN" altLang="en-US" sz="2400" dirty="0"/>
              <a:t>线性</a:t>
            </a:r>
            <a:r>
              <a:rPr lang="zh-CN" altLang="zh-CN" sz="2400" dirty="0"/>
              <a:t>运动指令</a:t>
            </a:r>
            <a:endParaRPr lang="en-US" altLang="zh-CN" sz="2400" dirty="0"/>
          </a:p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zh-CN" sz="2400" dirty="0"/>
              <a:t>线性运动是指机器人的</a:t>
            </a:r>
            <a:r>
              <a:rPr lang="en-US" altLang="zh-CN" sz="2400" dirty="0"/>
              <a:t>TCP</a:t>
            </a:r>
            <a:r>
              <a:rPr lang="zh-CN" altLang="zh-CN" sz="2400" dirty="0"/>
              <a:t>从起点到终点之间的</a:t>
            </a:r>
            <a:r>
              <a:rPr lang="zh-CN" altLang="zh-CN" sz="2400" dirty="0">
                <a:solidFill>
                  <a:srgbClr val="FF0000"/>
                </a:solidFill>
              </a:rPr>
              <a:t>路径保持为直线</a:t>
            </a:r>
            <a:r>
              <a:rPr lang="zh-CN" altLang="zh-CN" sz="2400" dirty="0"/>
              <a:t>。一般在</a:t>
            </a:r>
            <a:r>
              <a:rPr lang="zh-CN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涂胶、焊接</a:t>
            </a:r>
            <a:r>
              <a:rPr lang="zh-CN" altLang="zh-CN" sz="2400" dirty="0"/>
              <a:t>等</a:t>
            </a:r>
            <a:r>
              <a:rPr lang="zh-CN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路径要求较高的</a:t>
            </a:r>
            <a:r>
              <a:rPr lang="zh-CN" altLang="zh-CN" sz="2400" dirty="0"/>
              <a:t>场合常使用线性运动指令</a:t>
            </a:r>
            <a:r>
              <a:rPr lang="en-US" altLang="zh-CN" sz="2400" dirty="0" err="1"/>
              <a:t>MoveL</a:t>
            </a:r>
            <a:r>
              <a:rPr lang="zh-CN" altLang="zh-CN" sz="2400" dirty="0"/>
              <a:t>，如图所示。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132262" y="2939266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3926497"/>
              </p:ext>
            </p:extLst>
          </p:nvPr>
        </p:nvGraphicFramePr>
        <p:xfrm>
          <a:off x="3578685" y="2556174"/>
          <a:ext cx="5217528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9" r:id="rId5" imgW="4743401" imgH="828696" progId="Visio.Drawing.15">
                  <p:embed/>
                </p:oleObj>
              </mc:Choice>
              <mc:Fallback>
                <p:oleObj r:id="rId5" imgW="4743401" imgH="828696" progId="Visio.Drawing.15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8685" y="2556174"/>
                        <a:ext cx="5217528" cy="86409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 bwMode="auto">
          <a:xfrm>
            <a:off x="313076" y="3708301"/>
            <a:ext cx="6080148" cy="1785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en-US" altLang="zh-CN" sz="2400" dirty="0" err="1"/>
              <a:t>MoveL</a:t>
            </a:r>
            <a:r>
              <a:rPr lang="zh-CN" altLang="zh-CN" sz="2400" dirty="0"/>
              <a:t>指令如下，指令解析见表。</a:t>
            </a:r>
            <a:endParaRPr lang="en-US" altLang="zh-CN" sz="2400" dirty="0"/>
          </a:p>
          <a:p>
            <a:r>
              <a:rPr lang="en-US" altLang="zh-CN" sz="2400" dirty="0" err="1"/>
              <a:t>MoveL</a:t>
            </a:r>
            <a:r>
              <a:rPr lang="en-US" altLang="zh-CN" sz="2400" dirty="0"/>
              <a:t> p20</a:t>
            </a:r>
            <a:r>
              <a:rPr lang="zh-CN" altLang="zh-CN" sz="2400" dirty="0"/>
              <a:t>，</a:t>
            </a:r>
            <a:r>
              <a:rPr lang="en-US" altLang="zh-CN" sz="2400" dirty="0"/>
              <a:t>v1000</a:t>
            </a:r>
            <a:r>
              <a:rPr lang="zh-CN" altLang="zh-CN" sz="2400" dirty="0"/>
              <a:t>，</a:t>
            </a:r>
            <a:r>
              <a:rPr lang="en-US" altLang="zh-CN" sz="2400" dirty="0"/>
              <a:t>z50</a:t>
            </a:r>
            <a:r>
              <a:rPr lang="zh-CN" altLang="zh-CN" sz="2400" dirty="0"/>
              <a:t>，</a:t>
            </a:r>
            <a:r>
              <a:rPr lang="en-US" altLang="zh-CN" sz="2400" dirty="0"/>
              <a:t>tool1\</a:t>
            </a:r>
            <a:r>
              <a:rPr lang="en-US" altLang="zh-CN" sz="2400" dirty="0" err="1"/>
              <a:t>Wobj</a:t>
            </a:r>
            <a:r>
              <a:rPr lang="en-US" altLang="zh-CN" sz="2400" dirty="0"/>
              <a:t>:=wobj1</a:t>
            </a:r>
            <a:r>
              <a:rPr lang="zh-CN" altLang="zh-CN" sz="2400" dirty="0"/>
              <a:t>；</a:t>
            </a:r>
          </a:p>
          <a:p>
            <a:pPr>
              <a:spcBef>
                <a:spcPts val="717"/>
              </a:spcBef>
              <a:spcAft>
                <a:spcPts val="717"/>
              </a:spcAft>
            </a:pPr>
            <a:endParaRPr lang="zh-CN" altLang="en-US" sz="3100" b="1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399255"/>
              </p:ext>
            </p:extLst>
          </p:nvPr>
        </p:nvGraphicFramePr>
        <p:xfrm>
          <a:off x="5760566" y="3636293"/>
          <a:ext cx="6078197" cy="2741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7795"/>
                <a:gridCol w="4900402"/>
              </a:tblGrid>
              <a:tr h="3083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参数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含义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  <a:tr h="3083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p20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目标点位置数据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  <a:tr h="3083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v1000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运动速度数据</a:t>
                      </a:r>
                      <a:r>
                        <a:rPr lang="en-US" altLang="zh-CN" sz="1800" dirty="0" smtClean="0"/>
                        <a:t>1000mm/s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  <a:tr h="3291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z50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工具坐标数据，定义当前指令使用的工具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  <a:tr h="5398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00" dirty="0" smtClean="0">
                          <a:effectLst/>
                        </a:rPr>
                        <a:t>Tool1</a:t>
                      </a:r>
                      <a:endParaRPr lang="zh-CN" altLang="zh-CN" sz="18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800" kern="100" dirty="0" smtClean="0">
                          <a:effectLst/>
                        </a:rPr>
                        <a:t>工具坐标数据，定义当前指令使用的工具</a:t>
                      </a:r>
                      <a:endParaRPr lang="zh-CN" altLang="zh-CN" sz="18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  <a:tr h="5398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00" dirty="0" smtClean="0">
                          <a:effectLst/>
                        </a:rPr>
                        <a:t>Wobj1</a:t>
                      </a:r>
                      <a:endParaRPr lang="zh-CN" altLang="zh-CN" sz="18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800" kern="100" dirty="0" smtClean="0">
                          <a:effectLst/>
                        </a:rPr>
                        <a:t>工件坐标数据，定义当前指令使用的工件坐标</a:t>
                      </a:r>
                      <a:endParaRPr lang="zh-CN" altLang="zh-CN" sz="18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</a:tbl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40211228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文本框 13"/>
          <p:cNvSpPr txBox="1"/>
          <p:nvPr/>
        </p:nvSpPr>
        <p:spPr bwMode="auto">
          <a:xfrm>
            <a:off x="529178" y="1044005"/>
            <a:ext cx="11278923" cy="1397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400" dirty="0"/>
              <a:t>3.MoveC</a:t>
            </a:r>
            <a:r>
              <a:rPr lang="zh-CN" altLang="zh-CN" sz="2400" dirty="0"/>
              <a:t>：</a:t>
            </a:r>
            <a:r>
              <a:rPr lang="zh-CN" altLang="en-US" sz="2400" dirty="0"/>
              <a:t>圆弧</a:t>
            </a:r>
            <a:r>
              <a:rPr lang="zh-CN" altLang="zh-CN" sz="2400" dirty="0"/>
              <a:t>运动指令</a:t>
            </a:r>
            <a:endParaRPr lang="en-US" altLang="zh-CN" sz="2400" dirty="0"/>
          </a:p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zh-CN" sz="2400" dirty="0"/>
              <a:t>圆弧运动指令在机器人可到达的空间范围内定义</a:t>
            </a:r>
            <a:r>
              <a:rPr lang="zh-CN" altLang="zh-CN" sz="2400" dirty="0">
                <a:solidFill>
                  <a:srgbClr val="FF0000"/>
                </a:solidFill>
              </a:rPr>
              <a:t>三个位置点</a:t>
            </a:r>
            <a:r>
              <a:rPr lang="zh-CN" altLang="zh-CN" sz="2400" dirty="0"/>
              <a:t>，第一个点是圆弧的</a:t>
            </a:r>
            <a:r>
              <a:rPr lang="zh-CN" altLang="zh-CN" sz="2400" dirty="0">
                <a:solidFill>
                  <a:srgbClr val="FF0000"/>
                </a:solidFill>
              </a:rPr>
              <a:t>起点</a:t>
            </a:r>
            <a:r>
              <a:rPr lang="zh-CN" altLang="zh-CN" sz="2400" dirty="0"/>
              <a:t>，第二个点用于定义</a:t>
            </a:r>
            <a:r>
              <a:rPr lang="zh-CN" altLang="zh-CN" sz="2400" dirty="0">
                <a:solidFill>
                  <a:srgbClr val="FF0000"/>
                </a:solidFill>
              </a:rPr>
              <a:t>圆弧的曲率</a:t>
            </a:r>
            <a:r>
              <a:rPr lang="zh-CN" altLang="zh-CN" sz="2400" dirty="0"/>
              <a:t>，第三个点是圆弧的</a:t>
            </a:r>
            <a:r>
              <a:rPr lang="zh-CN" altLang="zh-CN" sz="2400" dirty="0">
                <a:solidFill>
                  <a:srgbClr val="FF0000"/>
                </a:solidFill>
              </a:rPr>
              <a:t>终点</a:t>
            </a:r>
            <a:r>
              <a:rPr lang="zh-CN" altLang="zh-CN" sz="2400" dirty="0"/>
              <a:t>，如图所示。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1700907"/>
              </p:ext>
            </p:extLst>
          </p:nvPr>
        </p:nvGraphicFramePr>
        <p:xfrm>
          <a:off x="3828690" y="2268141"/>
          <a:ext cx="3778887" cy="19508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51" r:id="rId5" imgW="5810207" imgH="4610196" progId="Visio.Drawing.15">
                  <p:embed/>
                </p:oleObj>
              </mc:Choice>
              <mc:Fallback>
                <p:oleObj r:id="rId5" imgW="5810207" imgH="4610196" progId="Visio.Drawing.15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8690" y="2268141"/>
                        <a:ext cx="3778887" cy="195089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 bwMode="auto">
          <a:xfrm>
            <a:off x="359966" y="4500389"/>
            <a:ext cx="7247611" cy="1415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zh-CN" altLang="zh-CN" sz="2400" dirty="0"/>
              <a:t>圆弧运动指令</a:t>
            </a:r>
            <a:r>
              <a:rPr lang="en-US" altLang="zh-CN" sz="2400" dirty="0" err="1"/>
              <a:t>MoveC</a:t>
            </a:r>
            <a:r>
              <a:rPr lang="zh-CN" altLang="zh-CN" sz="2400" dirty="0"/>
              <a:t>的格式如下，指令解析见表。</a:t>
            </a:r>
          </a:p>
          <a:p>
            <a:r>
              <a:rPr lang="en-US" altLang="zh-CN" sz="2400" dirty="0" err="1"/>
              <a:t>MoveC</a:t>
            </a:r>
            <a:r>
              <a:rPr lang="en-US" altLang="zh-CN" sz="2400" dirty="0"/>
              <a:t> p20</a:t>
            </a:r>
            <a:r>
              <a:rPr lang="zh-CN" altLang="zh-CN" sz="2400" dirty="0"/>
              <a:t>，</a:t>
            </a:r>
            <a:r>
              <a:rPr lang="en-US" altLang="zh-CN" sz="2400" dirty="0"/>
              <a:t>p30</a:t>
            </a:r>
            <a:r>
              <a:rPr lang="zh-CN" altLang="zh-CN" sz="2400" dirty="0"/>
              <a:t>，</a:t>
            </a:r>
            <a:r>
              <a:rPr lang="en-US" altLang="zh-CN" sz="2400" dirty="0"/>
              <a:t>v1000</a:t>
            </a:r>
            <a:r>
              <a:rPr lang="zh-CN" altLang="zh-CN" sz="2400" dirty="0"/>
              <a:t>，</a:t>
            </a:r>
            <a:r>
              <a:rPr lang="en-US" altLang="zh-CN" sz="2400" dirty="0"/>
              <a:t>z2</a:t>
            </a:r>
            <a:r>
              <a:rPr lang="zh-CN" altLang="zh-CN" sz="2400" dirty="0"/>
              <a:t>，</a:t>
            </a:r>
            <a:r>
              <a:rPr lang="en-US" altLang="zh-CN" sz="2400" dirty="0"/>
              <a:t>tool1\</a:t>
            </a:r>
            <a:r>
              <a:rPr lang="en-US" altLang="zh-CN" sz="2400" dirty="0" err="1"/>
              <a:t>Wobj</a:t>
            </a:r>
            <a:r>
              <a:rPr lang="en-US" altLang="zh-CN" sz="2400" dirty="0"/>
              <a:t>:=wobj1</a:t>
            </a:r>
            <a:r>
              <a:rPr lang="zh-CN" altLang="zh-CN" sz="2400" dirty="0"/>
              <a:t>；</a:t>
            </a:r>
          </a:p>
          <a:p>
            <a:pPr>
              <a:spcBef>
                <a:spcPts val="717"/>
              </a:spcBef>
              <a:spcAft>
                <a:spcPts val="717"/>
              </a:spcAft>
            </a:pPr>
            <a:endParaRPr lang="zh-CN" altLang="en-US" sz="3100" b="1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410284"/>
              </p:ext>
            </p:extLst>
          </p:nvPr>
        </p:nvGraphicFramePr>
        <p:xfrm>
          <a:off x="7632774" y="4212357"/>
          <a:ext cx="4320480" cy="1836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2118"/>
                <a:gridCol w="1878362"/>
              </a:tblGrid>
              <a:tr h="36482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参数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含义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  <a:tr h="36989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p20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圆弧的第一个点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  <a:tr h="369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/>
                        <a:t>p20</a:t>
                      </a:r>
                      <a:endParaRPr lang="zh-CN" altLang="en-US" sz="1800" dirty="0" smtClean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圆弧的第二个点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  <a:tr h="36482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P30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圆弧的第三个点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  <a:tr h="3648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z2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转弯区数据</a:t>
                      </a:r>
                      <a:endParaRPr lang="zh-CN" altLang="en-US" sz="1800" dirty="0"/>
                    </a:p>
                  </a:txBody>
                  <a:tcPr marL="122413" marR="122413" marT="45604" marB="45604"/>
                </a:tc>
              </a:tr>
            </a:tbl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4907804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8" name="文本框 7"/>
          <p:cNvSpPr txBox="1"/>
          <p:nvPr/>
        </p:nvSpPr>
        <p:spPr bwMode="auto">
          <a:xfrm>
            <a:off x="309420" y="1050056"/>
            <a:ext cx="7229866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（二）</a:t>
            </a:r>
            <a:r>
              <a:rPr lang="zh-CN" altLang="en-US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常用的逻辑控制指令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336714" y="3684875"/>
            <a:ext cx="7229866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（三）</a:t>
            </a:r>
            <a:r>
              <a:rPr lang="en-US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Offs</a:t>
            </a:r>
            <a:r>
              <a:rPr lang="zh-CN" altLang="en-US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偏移指令</a:t>
            </a:r>
          </a:p>
        </p:txBody>
      </p:sp>
      <p:sp>
        <p:nvSpPr>
          <p:cNvPr id="2" name="文本框 1"/>
          <p:cNvSpPr txBox="1"/>
          <p:nvPr/>
        </p:nvSpPr>
        <p:spPr bwMode="auto">
          <a:xfrm>
            <a:off x="601474" y="4236669"/>
            <a:ext cx="11533842" cy="47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zh-CN" altLang="zh-CN" sz="2400" dirty="0"/>
              <a:t>以选定的目标点为基准，沿着选定工件坐标系的</a:t>
            </a:r>
            <a:r>
              <a:rPr lang="en-US" altLang="zh-CN" sz="2400" dirty="0"/>
              <a:t>X</a:t>
            </a:r>
            <a:r>
              <a:rPr lang="zh-CN" altLang="zh-CN" sz="2400" dirty="0"/>
              <a:t>、</a:t>
            </a:r>
            <a:r>
              <a:rPr lang="en-US" altLang="zh-CN" sz="2400" dirty="0"/>
              <a:t>Y</a:t>
            </a:r>
            <a:r>
              <a:rPr lang="zh-CN" altLang="zh-CN" sz="2400" dirty="0"/>
              <a:t>、</a:t>
            </a:r>
            <a:r>
              <a:rPr lang="en-US" altLang="zh-CN" sz="2400" dirty="0"/>
              <a:t>Z</a:t>
            </a:r>
            <a:r>
              <a:rPr lang="zh-CN" altLang="zh-CN" sz="2400" dirty="0"/>
              <a:t>轴方向偏移一定的距离。</a:t>
            </a:r>
          </a:p>
        </p:txBody>
      </p:sp>
      <p:sp>
        <p:nvSpPr>
          <p:cNvPr id="11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430688" y="1904782"/>
            <a:ext cx="11694726" cy="17800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r>
              <a:rPr lang="en-US" altLang="zh-CN" sz="2400" dirty="0"/>
              <a:t>WHILE reg1&lt;reg2 DO</a:t>
            </a:r>
            <a:endParaRPr lang="zh-CN" altLang="zh-CN" sz="2400" dirty="0"/>
          </a:p>
          <a:p>
            <a:r>
              <a:rPr lang="en-US" altLang="zh-CN" sz="2400" dirty="0"/>
              <a:t>       reg1:=reg1+1</a:t>
            </a:r>
            <a:endParaRPr lang="zh-CN" altLang="zh-CN" sz="2400" dirty="0"/>
          </a:p>
          <a:p>
            <a:r>
              <a:rPr lang="en-US" altLang="zh-CN" sz="2400" dirty="0"/>
              <a:t>    ENDWHILE</a:t>
            </a:r>
            <a:endParaRPr lang="zh-CN" altLang="zh-CN" sz="2400" dirty="0"/>
          </a:p>
          <a:p>
            <a:r>
              <a:rPr lang="en-US" altLang="zh-CN" sz="2400" dirty="0"/>
              <a:t>! </a:t>
            </a:r>
            <a:r>
              <a:rPr lang="zh-CN" altLang="zh-CN" sz="2400" dirty="0"/>
              <a:t>如果变量</a:t>
            </a:r>
            <a:r>
              <a:rPr lang="en-US" altLang="zh-CN" sz="2400" dirty="0"/>
              <a:t>reg1&lt;reg2</a:t>
            </a:r>
            <a:r>
              <a:rPr lang="zh-CN" altLang="zh-CN" sz="2400" dirty="0"/>
              <a:t>条件一直成立，则重复执行</a:t>
            </a:r>
            <a:r>
              <a:rPr lang="en-US" altLang="zh-CN" sz="2400" dirty="0"/>
              <a:t>reg1</a:t>
            </a:r>
            <a:r>
              <a:rPr lang="zh-CN" altLang="zh-CN" sz="2400" dirty="0"/>
              <a:t>加</a:t>
            </a:r>
            <a:r>
              <a:rPr lang="en-US" altLang="zh-CN" sz="2400" dirty="0"/>
              <a:t>1</a:t>
            </a:r>
            <a:r>
              <a:rPr lang="zh-CN" altLang="zh-CN" sz="2400" dirty="0"/>
              <a:t>，直至</a:t>
            </a:r>
            <a:r>
              <a:rPr lang="en-US" altLang="zh-CN" sz="2400" dirty="0"/>
              <a:t>reg1&lt;reg2</a:t>
            </a:r>
            <a:r>
              <a:rPr lang="zh-CN" altLang="zh-CN" sz="2400" dirty="0"/>
              <a:t>条件不成立为止。</a:t>
            </a:r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628254" y="1446023"/>
            <a:ext cx="10887712" cy="47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9344" tIns="54672" rIns="109344" bIns="54672">
            <a:spAutoFit/>
          </a:bodyPr>
          <a:lstStyle/>
          <a:p>
            <a:r>
              <a:rPr lang="en-US" altLang="zh-CN" sz="2400" dirty="0"/>
              <a:t>WHILE</a:t>
            </a:r>
            <a:r>
              <a:rPr lang="zh-CN" altLang="zh-CN" sz="2400" dirty="0"/>
              <a:t>：如果条件满足，重复执行对应程序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434270" y="4716413"/>
            <a:ext cx="11497160" cy="123955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r>
              <a:rPr lang="en-US" altLang="zh-CN" sz="2400" dirty="0" err="1"/>
              <a:t>MoveL</a:t>
            </a:r>
            <a:r>
              <a:rPr lang="en-US" altLang="zh-CN" sz="2400" dirty="0"/>
              <a:t> Offs(p10</a:t>
            </a:r>
            <a:r>
              <a:rPr lang="zh-CN" altLang="zh-CN" sz="2400" dirty="0"/>
              <a:t>，</a:t>
            </a:r>
            <a:r>
              <a:rPr lang="en-US" altLang="zh-CN" sz="2400" dirty="0"/>
              <a:t>0</a:t>
            </a:r>
            <a:r>
              <a:rPr lang="zh-CN" altLang="zh-CN" sz="2400" dirty="0"/>
              <a:t>，</a:t>
            </a:r>
            <a:r>
              <a:rPr lang="en-US" altLang="zh-CN" sz="2400" dirty="0"/>
              <a:t>0</a:t>
            </a:r>
            <a:r>
              <a:rPr lang="zh-CN" altLang="zh-CN" sz="2400" dirty="0"/>
              <a:t>，</a:t>
            </a:r>
            <a:r>
              <a:rPr lang="en-US" altLang="zh-CN" sz="2400" dirty="0"/>
              <a:t>10)</a:t>
            </a:r>
            <a:r>
              <a:rPr lang="zh-CN" altLang="zh-CN" sz="2400" dirty="0"/>
              <a:t>，</a:t>
            </a:r>
            <a:r>
              <a:rPr lang="en-US" altLang="zh-CN" sz="2400" dirty="0"/>
              <a:t>v1000</a:t>
            </a:r>
            <a:r>
              <a:rPr lang="zh-CN" altLang="zh-CN" sz="2400" dirty="0"/>
              <a:t>，</a:t>
            </a:r>
            <a:r>
              <a:rPr lang="en-US" altLang="zh-CN" sz="2400" dirty="0"/>
              <a:t>z50</a:t>
            </a:r>
            <a:r>
              <a:rPr lang="zh-CN" altLang="zh-CN" sz="2400" dirty="0"/>
              <a:t>，</a:t>
            </a:r>
            <a:r>
              <a:rPr lang="en-US" altLang="zh-CN" sz="2400" dirty="0"/>
              <a:t>tool0/</a:t>
            </a:r>
            <a:r>
              <a:rPr lang="en-US" altLang="zh-CN" sz="2400" dirty="0" err="1"/>
              <a:t>WObj</a:t>
            </a:r>
            <a:r>
              <a:rPr lang="en-US" altLang="zh-CN" sz="2400" dirty="0"/>
              <a:t>:=</a:t>
            </a:r>
            <a:r>
              <a:rPr lang="en-US" altLang="zh-CN" sz="2400" dirty="0" err="1"/>
              <a:t>wobjl</a:t>
            </a:r>
            <a:r>
              <a:rPr lang="zh-CN" altLang="zh-CN" sz="2400" dirty="0"/>
              <a:t>；</a:t>
            </a:r>
          </a:p>
          <a:p>
            <a:r>
              <a:rPr lang="en-US" altLang="zh-CN" sz="2400" dirty="0"/>
              <a:t>!</a:t>
            </a:r>
            <a:r>
              <a:rPr lang="zh-CN" altLang="zh-CN" sz="2400" dirty="0"/>
              <a:t>将机器人</a:t>
            </a:r>
            <a:r>
              <a:rPr lang="en-US" altLang="zh-CN" sz="2400" dirty="0"/>
              <a:t>TCP</a:t>
            </a:r>
            <a:r>
              <a:rPr lang="zh-CN" altLang="zh-CN" sz="2400" dirty="0"/>
              <a:t>移动至以</a:t>
            </a:r>
            <a:r>
              <a:rPr lang="en-US" altLang="zh-CN" sz="2400" dirty="0"/>
              <a:t>p10</a:t>
            </a:r>
            <a:r>
              <a:rPr lang="zh-CN" altLang="zh-CN" sz="2400" dirty="0"/>
              <a:t>为基准点、沿着</a:t>
            </a:r>
            <a:r>
              <a:rPr lang="en-US" altLang="zh-CN" sz="2400" dirty="0"/>
              <a:t>wobj1</a:t>
            </a:r>
            <a:r>
              <a:rPr lang="zh-CN" altLang="zh-CN" sz="2400" dirty="0"/>
              <a:t>的</a:t>
            </a:r>
            <a:r>
              <a:rPr lang="en-US" altLang="zh-CN" sz="2400" dirty="0"/>
              <a:t>Z</a:t>
            </a:r>
            <a:r>
              <a:rPr lang="zh-CN" altLang="zh-CN" sz="2400" dirty="0"/>
              <a:t>轴正方向偏移</a:t>
            </a:r>
            <a:r>
              <a:rPr lang="en-US" altLang="zh-CN" sz="2400" dirty="0"/>
              <a:t>10mm</a:t>
            </a:r>
            <a:r>
              <a:rPr lang="zh-CN" altLang="zh-CN" sz="2400" dirty="0"/>
              <a:t>的位置。</a:t>
            </a:r>
            <a:endParaRPr lang="zh-CN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44871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722573" y="1205012"/>
            <a:ext cx="938969" cy="55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9344" tIns="54672" rIns="109344" bIns="54672">
            <a:spAutoFit/>
          </a:bodyPr>
          <a:lstStyle/>
          <a:p>
            <a:pPr algn="l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900">
                <a:latin typeface="Arial" pitchFamily="34" charset="0"/>
              </a:rPr>
              <a:t>       </a:t>
            </a: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00123" y="1381730"/>
            <a:ext cx="10055890" cy="47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9344" tIns="54672" rIns="109344" bIns="54672">
            <a:spAutoFit/>
          </a:bodyPr>
          <a:lstStyle/>
          <a:p>
            <a:r>
              <a:rPr lang="zh-CN" altLang="zh-CN" sz="2400" dirty="0"/>
              <a:t>（</a:t>
            </a:r>
            <a:r>
              <a:rPr lang="en-US" altLang="zh-CN" sz="2400" dirty="0"/>
              <a:t>1</a:t>
            </a:r>
            <a:r>
              <a:rPr lang="zh-CN" altLang="zh-CN" sz="2400" dirty="0"/>
              <a:t>）</a:t>
            </a:r>
            <a:r>
              <a:rPr lang="en-US" altLang="zh-CN" sz="2400" dirty="0"/>
              <a:t>Set: </a:t>
            </a:r>
            <a:r>
              <a:rPr lang="zh-CN" altLang="zh-CN" sz="2400" dirty="0"/>
              <a:t>将数字输出信号置为</a:t>
            </a:r>
            <a:r>
              <a:rPr lang="en-US" altLang="zh-CN" sz="2400" dirty="0"/>
              <a:t>1</a:t>
            </a:r>
            <a:endParaRPr lang="zh-CN" altLang="zh-CN" sz="2400" dirty="0"/>
          </a:p>
        </p:txBody>
      </p:sp>
      <p:sp>
        <p:nvSpPr>
          <p:cNvPr id="8" name="文本框 7"/>
          <p:cNvSpPr txBox="1"/>
          <p:nvPr/>
        </p:nvSpPr>
        <p:spPr bwMode="auto">
          <a:xfrm>
            <a:off x="248181" y="959418"/>
            <a:ext cx="7229866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（四）</a:t>
            </a:r>
            <a:r>
              <a:rPr lang="zh-CN" altLang="en-US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常用的</a:t>
            </a:r>
            <a:r>
              <a:rPr lang="en-US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I/O</a:t>
            </a:r>
            <a:r>
              <a:rPr lang="zh-CN" altLang="en-US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控制指令</a:t>
            </a:r>
          </a:p>
        </p:txBody>
      </p:sp>
      <p:sp>
        <p:nvSpPr>
          <p:cNvPr id="9" name="文本框 8"/>
          <p:cNvSpPr txBox="1"/>
          <p:nvPr/>
        </p:nvSpPr>
        <p:spPr bwMode="auto">
          <a:xfrm>
            <a:off x="248181" y="3965093"/>
            <a:ext cx="7229866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（六）</a:t>
            </a:r>
            <a:r>
              <a:rPr lang="zh-CN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标准</a:t>
            </a:r>
            <a:r>
              <a:rPr lang="en-US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I/O</a:t>
            </a:r>
            <a:r>
              <a:rPr lang="zh-CN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板配置</a:t>
            </a:r>
            <a:endParaRPr lang="zh-CN" altLang="en-US" sz="3100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833687" y="3260017"/>
            <a:ext cx="9543158" cy="47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9344" tIns="54672" rIns="109344" bIns="54672">
            <a:spAutoFit/>
          </a:bodyPr>
          <a:lstStyle/>
          <a:p>
            <a:r>
              <a:rPr lang="en-US" altLang="zh-CN" sz="2400" dirty="0" err="1"/>
              <a:t>ProcCall</a:t>
            </a:r>
            <a:r>
              <a:rPr lang="zh-CN" altLang="zh-CN" sz="2400" dirty="0"/>
              <a:t>：调用例行程序</a:t>
            </a: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248181" y="2900854"/>
            <a:ext cx="7229866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（五）</a:t>
            </a:r>
            <a:r>
              <a:rPr lang="zh-CN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调用例行程序指令</a:t>
            </a:r>
            <a:endParaRPr lang="zh-CN" altLang="en-US" sz="3100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4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696888" y="1763270"/>
            <a:ext cx="10408661" cy="4109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r>
              <a:rPr lang="zh-CN" altLang="zh-CN" sz="2400" dirty="0"/>
              <a:t>如：</a:t>
            </a:r>
            <a:r>
              <a:rPr lang="en-US" altLang="zh-CN" sz="2400" dirty="0"/>
              <a:t>Set  Do1</a:t>
            </a:r>
            <a:r>
              <a:rPr lang="zh-CN" altLang="zh-CN" sz="2400" dirty="0"/>
              <a:t>；将数字输出信号</a:t>
            </a:r>
            <a:r>
              <a:rPr lang="en-US" altLang="zh-CN" sz="2400" dirty="0"/>
              <a:t>Do1</a:t>
            </a:r>
            <a:r>
              <a:rPr lang="zh-CN" altLang="zh-CN" sz="2400" dirty="0"/>
              <a:t>置为</a:t>
            </a:r>
            <a:r>
              <a:rPr lang="en-US" altLang="zh-CN" sz="2400" dirty="0"/>
              <a:t>1</a:t>
            </a:r>
            <a:r>
              <a:rPr lang="zh-CN" altLang="zh-CN" sz="2400" dirty="0"/>
              <a:t>。</a:t>
            </a: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501416" y="2174198"/>
            <a:ext cx="10055890" cy="47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9344" tIns="54672" rIns="109344" bIns="54672">
            <a:spAutoFit/>
          </a:bodyPr>
          <a:lstStyle/>
          <a:p>
            <a:r>
              <a:rPr lang="zh-CN" altLang="zh-CN" sz="2400" dirty="0"/>
              <a:t>（</a:t>
            </a:r>
            <a:r>
              <a:rPr lang="en-US" altLang="zh-CN" sz="2400" dirty="0"/>
              <a:t>2</a:t>
            </a:r>
            <a:r>
              <a:rPr lang="zh-CN" altLang="zh-CN" sz="2400" dirty="0"/>
              <a:t>）</a:t>
            </a:r>
            <a:r>
              <a:rPr lang="en-US" altLang="zh-CN" sz="2400" dirty="0"/>
              <a:t>Reset: </a:t>
            </a:r>
            <a:r>
              <a:rPr lang="zh-CN" altLang="zh-CN" sz="2400" dirty="0"/>
              <a:t>将数字输出信号置为</a:t>
            </a:r>
            <a:r>
              <a:rPr lang="en-US" altLang="zh-CN" sz="2400" dirty="0"/>
              <a:t>0</a:t>
            </a:r>
            <a:endParaRPr lang="zh-CN" altLang="zh-CN" sz="2400" dirty="0"/>
          </a:p>
        </p:txBody>
      </p:sp>
      <p:sp>
        <p:nvSpPr>
          <p:cNvPr id="18" name="圆角矩形 17"/>
          <p:cNvSpPr/>
          <p:nvPr/>
        </p:nvSpPr>
        <p:spPr>
          <a:xfrm>
            <a:off x="696886" y="2556172"/>
            <a:ext cx="10408661" cy="3446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r>
              <a:rPr lang="zh-CN" altLang="zh-CN" sz="2400" dirty="0"/>
              <a:t>如：</a:t>
            </a:r>
            <a:r>
              <a:rPr lang="en-US" altLang="zh-CN" sz="2400" dirty="0"/>
              <a:t>Reset  Do1</a:t>
            </a:r>
            <a:r>
              <a:rPr lang="zh-CN" altLang="zh-CN" sz="2400" dirty="0"/>
              <a:t>；将数字输出信号</a:t>
            </a:r>
            <a:r>
              <a:rPr lang="en-US" altLang="zh-CN" sz="2400" dirty="0"/>
              <a:t>Do1</a:t>
            </a:r>
            <a:r>
              <a:rPr lang="zh-CN" altLang="zh-CN" sz="2400" dirty="0"/>
              <a:t>置为</a:t>
            </a:r>
            <a:r>
              <a:rPr lang="en-US" altLang="zh-CN" sz="2400" dirty="0"/>
              <a:t>0</a:t>
            </a:r>
            <a:r>
              <a:rPr lang="zh-CN" altLang="zh-CN" sz="2400" dirty="0"/>
              <a:t>。</a:t>
            </a:r>
            <a:endParaRPr lang="zh-CN" altLang="en-US" sz="2400" dirty="0"/>
          </a:p>
        </p:txBody>
      </p:sp>
      <p:sp>
        <p:nvSpPr>
          <p:cNvPr id="19" name="圆角矩形 18"/>
          <p:cNvSpPr/>
          <p:nvPr/>
        </p:nvSpPr>
        <p:spPr>
          <a:xfrm>
            <a:off x="696888" y="3618678"/>
            <a:ext cx="10002506" cy="34641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r>
              <a:rPr lang="zh-CN" altLang="zh-CN" sz="2400" dirty="0"/>
              <a:t>如：</a:t>
            </a:r>
            <a:r>
              <a:rPr lang="en-US" altLang="zh-CN" sz="2400" dirty="0" err="1"/>
              <a:t>ProcCall</a:t>
            </a:r>
            <a:r>
              <a:rPr lang="en-US" altLang="zh-CN" sz="2400" dirty="0"/>
              <a:t> </a:t>
            </a:r>
            <a:r>
              <a:rPr lang="en-US" altLang="zh-CN" sz="2400" dirty="0" err="1"/>
              <a:t>rInitAll</a:t>
            </a:r>
            <a:r>
              <a:rPr lang="zh-CN" altLang="zh-CN" sz="2400" dirty="0"/>
              <a:t>，调用初始化例行程序。</a:t>
            </a:r>
            <a:endParaRPr lang="zh-CN" altLang="en-US" sz="2400" dirty="0"/>
          </a:p>
        </p:txBody>
      </p:sp>
      <p:sp>
        <p:nvSpPr>
          <p:cNvPr id="20" name="圆角矩形 19"/>
          <p:cNvSpPr/>
          <p:nvPr/>
        </p:nvSpPr>
        <p:spPr>
          <a:xfrm>
            <a:off x="501417" y="4473583"/>
            <a:ext cx="11497160" cy="189149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r>
              <a:rPr lang="zh-CN" altLang="zh-CN" sz="2400" dirty="0"/>
              <a:t>本任务中使用真空吸盘来抓取工件，真空吸盘的打开与关闭需通过</a:t>
            </a:r>
            <a:r>
              <a:rPr lang="en-US" altLang="zh-CN" sz="2400" dirty="0"/>
              <a:t>I/O</a:t>
            </a:r>
            <a:r>
              <a:rPr lang="zh-CN" altLang="zh-CN" sz="2400" dirty="0"/>
              <a:t>信号控制。</a:t>
            </a:r>
            <a:r>
              <a:rPr lang="en-US" altLang="zh-CN" sz="2400" dirty="0"/>
              <a:t>ABB</a:t>
            </a:r>
            <a:r>
              <a:rPr lang="zh-CN" altLang="zh-CN" sz="2400" dirty="0"/>
              <a:t>工业机器人控制系统提供了完备的</a:t>
            </a:r>
            <a:r>
              <a:rPr lang="en-US" altLang="zh-CN" sz="2400" dirty="0"/>
              <a:t>I/O</a:t>
            </a:r>
            <a:r>
              <a:rPr lang="zh-CN" altLang="zh-CN" sz="2400" dirty="0"/>
              <a:t>通信接口，可以方便地与周边设备进行通信。</a:t>
            </a:r>
            <a:r>
              <a:rPr lang="en-US" altLang="zh-CN" sz="2400" dirty="0"/>
              <a:t>ABB</a:t>
            </a:r>
            <a:r>
              <a:rPr lang="zh-CN" altLang="zh-CN" sz="2400" dirty="0"/>
              <a:t>标准</a:t>
            </a:r>
            <a:r>
              <a:rPr lang="en-US" altLang="zh-CN" sz="2400" dirty="0"/>
              <a:t>I/O</a:t>
            </a:r>
            <a:r>
              <a:rPr lang="zh-CN" altLang="zh-CN" sz="2400" dirty="0"/>
              <a:t>板都是下挂在</a:t>
            </a:r>
            <a:r>
              <a:rPr lang="en-US" altLang="zh-CN" sz="2400" dirty="0" err="1"/>
              <a:t>DeviceNet</a:t>
            </a:r>
            <a:r>
              <a:rPr lang="zh-CN" altLang="zh-CN" sz="2400" dirty="0"/>
              <a:t>总线上的设备，常用型号有</a:t>
            </a:r>
            <a:r>
              <a:rPr lang="en-US" altLang="zh-CN" sz="2400" dirty="0"/>
              <a:t>DSQC651</a:t>
            </a:r>
            <a:r>
              <a:rPr lang="zh-CN" altLang="zh-CN" sz="2400" dirty="0"/>
              <a:t>（</a:t>
            </a:r>
            <a:r>
              <a:rPr lang="en-US" altLang="zh-CN" sz="2400" dirty="0"/>
              <a:t>8</a:t>
            </a:r>
            <a:r>
              <a:rPr lang="zh-CN" altLang="zh-CN" sz="2400" dirty="0"/>
              <a:t>个数字输入，</a:t>
            </a:r>
            <a:r>
              <a:rPr lang="en-US" altLang="zh-CN" sz="2400" dirty="0"/>
              <a:t>8</a:t>
            </a:r>
            <a:r>
              <a:rPr lang="zh-CN" altLang="zh-CN" sz="2400" dirty="0"/>
              <a:t>个数字输出，</a:t>
            </a:r>
            <a:r>
              <a:rPr lang="en-US" altLang="zh-CN" sz="2400" dirty="0"/>
              <a:t>2</a:t>
            </a:r>
            <a:r>
              <a:rPr lang="zh-CN" altLang="zh-CN" sz="2400" dirty="0"/>
              <a:t>个模拟输出），</a:t>
            </a:r>
            <a:r>
              <a:rPr lang="en-US" altLang="zh-CN" sz="2400" dirty="0"/>
              <a:t>DSQC652</a:t>
            </a:r>
            <a:r>
              <a:rPr lang="zh-CN" altLang="zh-CN" sz="2400" dirty="0"/>
              <a:t>（</a:t>
            </a:r>
            <a:r>
              <a:rPr lang="en-US" altLang="zh-CN" sz="2400" dirty="0"/>
              <a:t>16</a:t>
            </a:r>
            <a:r>
              <a:rPr lang="zh-CN" altLang="zh-CN" sz="2400" dirty="0"/>
              <a:t>个数字输入，</a:t>
            </a:r>
            <a:r>
              <a:rPr lang="en-US" altLang="zh-CN" sz="2400" dirty="0"/>
              <a:t>16</a:t>
            </a:r>
            <a:r>
              <a:rPr lang="zh-CN" altLang="zh-CN" sz="2400" dirty="0"/>
              <a:t>个数字输出）。在系统中配置标准</a:t>
            </a:r>
            <a:r>
              <a:rPr lang="en-US" altLang="zh-CN" sz="2400" dirty="0"/>
              <a:t>I/O</a:t>
            </a:r>
            <a:r>
              <a:rPr lang="zh-CN" altLang="zh-CN" sz="2400" dirty="0"/>
              <a:t>板，至少需要设置以下四项参数，见</a:t>
            </a:r>
            <a:r>
              <a:rPr lang="zh-CN" altLang="en-US" sz="2400" dirty="0"/>
              <a:t>下</a:t>
            </a:r>
            <a:r>
              <a:rPr lang="zh-CN" altLang="zh-CN" sz="2400" dirty="0"/>
              <a:t>表。</a:t>
            </a:r>
            <a:endParaRPr lang="zh-CN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17704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813677"/>
              </p:ext>
            </p:extLst>
          </p:nvPr>
        </p:nvGraphicFramePr>
        <p:xfrm>
          <a:off x="2040203" y="1121881"/>
          <a:ext cx="8160808" cy="184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0404"/>
                <a:gridCol w="4080404"/>
              </a:tblGrid>
              <a:tr h="3698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参数名称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参数说明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I/O</a:t>
                      </a:r>
                      <a:r>
                        <a:rPr lang="zh-CN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单元名称</a:t>
                      </a: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Type of Unit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I/O</a:t>
                      </a:r>
                      <a:r>
                        <a:rPr lang="zh-CN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单元类型</a:t>
                      </a: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Connected to Bus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I/O</a:t>
                      </a:r>
                      <a:r>
                        <a:rPr lang="zh-CN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单元所在总线</a:t>
                      </a: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DeviceNet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I/O</a:t>
                      </a:r>
                      <a:r>
                        <a:rPr lang="zh-CN" sz="20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单元所占用总线地址</a:t>
                      </a:r>
                    </a:p>
                  </a:txBody>
                  <a:tcPr marL="91809" marR="91809" marT="0" marB="0" anchor="ctr"/>
                </a:tc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 bwMode="auto">
          <a:xfrm>
            <a:off x="0" y="3099222"/>
            <a:ext cx="7229866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（七）</a:t>
            </a:r>
            <a:r>
              <a:rPr lang="zh-CN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数字</a:t>
            </a:r>
            <a:r>
              <a:rPr lang="en-US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I/O</a:t>
            </a:r>
            <a:r>
              <a:rPr lang="zh-CN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配置</a:t>
            </a:r>
            <a:endParaRPr lang="zh-CN" altLang="en-US" sz="3100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6713" y="3590411"/>
            <a:ext cx="11760582" cy="479744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zh-CN" sz="2400" dirty="0"/>
              <a:t>在</a:t>
            </a:r>
            <a:r>
              <a:rPr lang="en-US" altLang="zh-CN" sz="2400" dirty="0"/>
              <a:t>I/O</a:t>
            </a:r>
            <a:r>
              <a:rPr lang="zh-CN" altLang="zh-CN" sz="2400" dirty="0"/>
              <a:t>单元上面创建一个数字</a:t>
            </a:r>
            <a:r>
              <a:rPr lang="en-US" altLang="zh-CN" sz="2400" dirty="0"/>
              <a:t>I/O</a:t>
            </a:r>
            <a:r>
              <a:rPr lang="zh-CN" altLang="zh-CN" sz="2400" dirty="0"/>
              <a:t>信号，至少需要设置以下四项参数，见</a:t>
            </a:r>
            <a:r>
              <a:rPr lang="zh-CN" altLang="en-US" sz="2400" dirty="0"/>
              <a:t>下</a:t>
            </a:r>
            <a:r>
              <a:rPr lang="zh-CN" altLang="zh-CN" sz="2400" dirty="0"/>
              <a:t>表。</a:t>
            </a:r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882243"/>
              </p:ext>
            </p:extLst>
          </p:nvPr>
        </p:nvGraphicFramePr>
        <p:xfrm>
          <a:off x="2136600" y="4282165"/>
          <a:ext cx="8160808" cy="184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0404"/>
                <a:gridCol w="4080404"/>
              </a:tblGrid>
              <a:tr h="369896">
                <a:tc>
                  <a:txBody>
                    <a:bodyPr/>
                    <a:lstStyle/>
                    <a:p>
                      <a:pPr marL="0" algn="ctr" defTabSz="109344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参数名称</a:t>
                      </a: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109344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参数说明</a:t>
                      </a: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109344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Name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109344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I/O</a:t>
                      </a:r>
                      <a:r>
                        <a:rPr lang="zh-CN" sz="2000" kern="1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单元名称</a:t>
                      </a: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109344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Type of Unit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109344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I/O</a:t>
                      </a:r>
                      <a:r>
                        <a:rPr lang="zh-CN" sz="2000" kern="1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单元类型</a:t>
                      </a: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109344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Connected to Bus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109344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I/O</a:t>
                      </a:r>
                      <a:r>
                        <a:rPr lang="zh-CN" sz="2000" kern="1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单元所在总线</a:t>
                      </a: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109344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DeviceNet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109344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I/O</a:t>
                      </a:r>
                      <a:r>
                        <a:rPr lang="zh-CN" sz="2000" kern="1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单元所占用总线地址</a:t>
                      </a:r>
                    </a:p>
                  </a:txBody>
                  <a:tcPr marL="91809" marR="91809" marT="0" marB="0" anchor="ctr"/>
                </a:tc>
              </a:tr>
            </a:tbl>
          </a:graphicData>
        </a:graphic>
      </p:graphicFrame>
      <p:sp>
        <p:nvSpPr>
          <p:cNvPr id="19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25023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722573" y="1205012"/>
            <a:ext cx="938969" cy="55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9344" tIns="54672" rIns="109344" bIns="54672">
            <a:spAutoFit/>
          </a:bodyPr>
          <a:lstStyle/>
          <a:p>
            <a:pPr algn="l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900">
                <a:latin typeface="Arial" pitchFamily="34" charset="0"/>
              </a:rPr>
              <a:t>       </a:t>
            </a:r>
          </a:p>
        </p:txBody>
      </p: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123606" y="1075868"/>
            <a:ext cx="7229866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（八）</a:t>
            </a:r>
            <a:r>
              <a:rPr lang="zh-CN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系统</a:t>
            </a:r>
            <a:r>
              <a:rPr lang="en-US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I/O</a:t>
            </a:r>
            <a:r>
              <a:rPr lang="zh-CN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配置</a:t>
            </a:r>
            <a:endParaRPr lang="zh-CN" altLang="en-US" sz="3100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3112" y="1635090"/>
            <a:ext cx="10892999" cy="1587739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r>
              <a:rPr lang="zh-CN" altLang="zh-CN" sz="2400" dirty="0"/>
              <a:t>系统输入：将数字输入信号与机器人系统的控制信号关联起来，就可以通过</a:t>
            </a:r>
            <a:r>
              <a:rPr lang="zh-CN" altLang="zh-CN" sz="2400" dirty="0">
                <a:solidFill>
                  <a:srgbClr val="FF0000"/>
                </a:solidFill>
              </a:rPr>
              <a:t>输入信号对系统进行控制</a:t>
            </a:r>
            <a:r>
              <a:rPr lang="zh-CN" altLang="zh-CN" sz="2400" dirty="0"/>
              <a:t>（例如，电动机上电、程序启动等）。</a:t>
            </a:r>
          </a:p>
          <a:p>
            <a:r>
              <a:rPr lang="zh-CN" altLang="zh-CN" sz="2400" dirty="0"/>
              <a:t>系统输出：机器人系统的状态信号也可以与数字输出信号关联起来，将</a:t>
            </a:r>
            <a:r>
              <a:rPr lang="zh-CN" altLang="zh-CN" sz="2400" dirty="0">
                <a:solidFill>
                  <a:srgbClr val="FF0000"/>
                </a:solidFill>
              </a:rPr>
              <a:t>系统的状态输出给外围设备作控制</a:t>
            </a:r>
            <a:r>
              <a:rPr lang="zh-CN" altLang="zh-CN" sz="2400" dirty="0"/>
              <a:t>之用（例如，系统运行模式、程序执行错误等）。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1158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sp>
        <p:nvSpPr>
          <p:cNvPr id="17" name="文本框 16"/>
          <p:cNvSpPr txBox="1"/>
          <p:nvPr/>
        </p:nvSpPr>
        <p:spPr bwMode="auto">
          <a:xfrm>
            <a:off x="529178" y="1066746"/>
            <a:ext cx="5301902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二、运动规划</a:t>
            </a:r>
          </a:p>
        </p:txBody>
      </p:sp>
      <p:sp>
        <p:nvSpPr>
          <p:cNvPr id="18" name="矩形 17"/>
          <p:cNvSpPr/>
          <p:nvPr/>
        </p:nvSpPr>
        <p:spPr>
          <a:xfrm>
            <a:off x="240316" y="1567057"/>
            <a:ext cx="10989396" cy="1218407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r>
              <a:rPr lang="zh-CN" altLang="zh-CN" sz="2400" dirty="0"/>
              <a:t>机器人搬运的动作可分解成为</a:t>
            </a:r>
            <a:r>
              <a:rPr lang="zh-CN" altLang="zh-CN" sz="2400" dirty="0">
                <a:solidFill>
                  <a:srgbClr val="FF0000"/>
                </a:solidFill>
              </a:rPr>
              <a:t>抓取工件、移动工件、放置工件</a:t>
            </a:r>
            <a:r>
              <a:rPr lang="zh-CN" altLang="zh-CN" sz="2400" dirty="0"/>
              <a:t>等一系列子任务，还可以进一步分解为把</a:t>
            </a:r>
            <a:r>
              <a:rPr lang="zh-CN" altLang="zh-CN" sz="2400" dirty="0">
                <a:solidFill>
                  <a:srgbClr val="FF0000"/>
                </a:solidFill>
              </a:rPr>
              <a:t>吸盘移到工件上方、抓取工件</a:t>
            </a:r>
            <a:r>
              <a:rPr lang="zh-CN" altLang="zh-CN" sz="2400" dirty="0"/>
              <a:t>等一系列动作。</a:t>
            </a:r>
            <a:endParaRPr lang="en-US" altLang="zh-CN" sz="2400" dirty="0"/>
          </a:p>
          <a:p>
            <a:r>
              <a:rPr lang="zh-CN" altLang="zh-CN" sz="2400" dirty="0"/>
              <a:t>搬运任务图如图。</a:t>
            </a:r>
          </a:p>
        </p:txBody>
      </p:sp>
      <p:pic>
        <p:nvPicPr>
          <p:cNvPr id="11266" name="Picture 2" descr="图3-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18" y="2887126"/>
            <a:ext cx="8070538" cy="3377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39073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 bwMode="auto">
          <a:xfrm>
            <a:off x="529178" y="1066746"/>
            <a:ext cx="5301902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三、搬运任务说明</a:t>
            </a:r>
          </a:p>
        </p:txBody>
      </p:sp>
      <p:sp>
        <p:nvSpPr>
          <p:cNvPr id="12" name="矩形 11"/>
          <p:cNvSpPr/>
          <p:nvPr/>
        </p:nvSpPr>
        <p:spPr>
          <a:xfrm>
            <a:off x="240316" y="1567057"/>
            <a:ext cx="10989396" cy="1218407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r>
              <a:rPr lang="zh-CN" altLang="zh-CN" sz="2400" dirty="0"/>
              <a:t>采用</a:t>
            </a:r>
            <a:r>
              <a:rPr lang="zh-CN" altLang="zh-CN" sz="2400" dirty="0">
                <a:solidFill>
                  <a:srgbClr val="FF0000"/>
                </a:solidFill>
              </a:rPr>
              <a:t>在线示教</a:t>
            </a:r>
            <a:r>
              <a:rPr lang="zh-CN" altLang="zh-CN" sz="2400" dirty="0"/>
              <a:t>的方式编写搬运的作业程序。本项目以搬运一个三角块为例，规划了</a:t>
            </a:r>
            <a:r>
              <a:rPr lang="en-US" altLang="zh-CN" sz="2400" dirty="0">
                <a:solidFill>
                  <a:srgbClr val="FF0000"/>
                </a:solidFill>
              </a:rPr>
              <a:t>5</a:t>
            </a:r>
            <a:r>
              <a:rPr lang="zh-CN" altLang="zh-CN" sz="2400" dirty="0">
                <a:solidFill>
                  <a:srgbClr val="FF0000"/>
                </a:solidFill>
              </a:rPr>
              <a:t>个程序点</a:t>
            </a:r>
            <a:r>
              <a:rPr lang="zh-CN" altLang="zh-CN" sz="2400" dirty="0"/>
              <a:t>作为三角块</a:t>
            </a:r>
            <a:r>
              <a:rPr lang="zh-CN" altLang="zh-CN" sz="2400" dirty="0">
                <a:solidFill>
                  <a:srgbClr val="FF0000"/>
                </a:solidFill>
              </a:rPr>
              <a:t>搬运点</a:t>
            </a:r>
            <a:r>
              <a:rPr lang="zh-CN" altLang="zh-CN" sz="2400" dirty="0"/>
              <a:t>，每个程序点的用途见</a:t>
            </a:r>
            <a:r>
              <a:rPr lang="zh-CN" altLang="en-US" sz="2400" dirty="0"/>
              <a:t>下</a:t>
            </a:r>
            <a:r>
              <a:rPr lang="zh-CN" altLang="zh-CN" sz="2400" dirty="0"/>
              <a:t>表，搬运运动轨迹图如图所示，最终搬运结果为将九个三角块从搬运编码模块</a:t>
            </a:r>
            <a:r>
              <a:rPr lang="en-US" altLang="zh-CN" sz="2400" dirty="0"/>
              <a:t>A</a:t>
            </a:r>
            <a:r>
              <a:rPr lang="zh-CN" altLang="zh-CN" sz="2400" dirty="0"/>
              <a:t>搬到搬运编码模块</a:t>
            </a:r>
            <a:r>
              <a:rPr lang="en-US" altLang="zh-CN" sz="2400" dirty="0"/>
              <a:t>B</a:t>
            </a:r>
            <a:r>
              <a:rPr lang="zh-CN" altLang="zh-CN" sz="2400" dirty="0"/>
              <a:t>。</a:t>
            </a:r>
          </a:p>
        </p:txBody>
      </p:sp>
      <p:sp>
        <p:nvSpPr>
          <p:cNvPr id="13" name="副标题 2"/>
          <p:cNvSpPr>
            <a:spLocks noGrp="1"/>
          </p:cNvSpPr>
          <p:nvPr>
            <p:ph type="subTitle" idx="1"/>
          </p:nvPr>
        </p:nvSpPr>
        <p:spPr>
          <a:xfrm>
            <a:off x="2881787" y="115594"/>
            <a:ext cx="8830250" cy="862984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pic>
        <p:nvPicPr>
          <p:cNvPr id="12290" name="Picture 2" descr="搬运轨迹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9" r="18162"/>
          <a:stretch/>
        </p:blipFill>
        <p:spPr bwMode="auto">
          <a:xfrm>
            <a:off x="7992814" y="2700189"/>
            <a:ext cx="2877988" cy="3587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386151"/>
              </p:ext>
            </p:extLst>
          </p:nvPr>
        </p:nvGraphicFramePr>
        <p:xfrm>
          <a:off x="336713" y="3779393"/>
          <a:ext cx="6864013" cy="1551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389"/>
                <a:gridCol w="2160240"/>
                <a:gridCol w="1224136"/>
                <a:gridCol w="2232248"/>
              </a:tblGrid>
              <a:tr h="44172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程序点</a:t>
                      </a: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说明</a:t>
                      </a: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程序点</a:t>
                      </a: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说明</a:t>
                      </a: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程序点</a:t>
                      </a: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CN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点</a:t>
                      </a: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程序点</a:t>
                      </a: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CN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放置位置正上方点</a:t>
                      </a: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程序点</a:t>
                      </a:r>
                      <a:r>
                        <a:rPr lang="en-US" sz="18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CN" sz="18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抓取位置正上方点</a:t>
                      </a: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程序点</a:t>
                      </a: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CN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放置位置点</a:t>
                      </a: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程序点</a:t>
                      </a:r>
                      <a:r>
                        <a:rPr lang="en-US" sz="18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CN" sz="18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抓取位置点</a:t>
                      </a: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CN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CN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151867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 bwMode="auto">
          <a:xfrm>
            <a:off x="566684" y="1066745"/>
            <a:ext cx="5301902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四、示教前的准备</a:t>
            </a:r>
          </a:p>
        </p:txBody>
      </p:sp>
      <p:sp>
        <p:nvSpPr>
          <p:cNvPr id="8" name="文本框 12"/>
          <p:cNvSpPr txBox="1"/>
          <p:nvPr/>
        </p:nvSpPr>
        <p:spPr bwMode="auto">
          <a:xfrm>
            <a:off x="0" y="1533979"/>
            <a:ext cx="7229866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（一）</a:t>
            </a:r>
            <a:r>
              <a:rPr lang="zh-CN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配置</a:t>
            </a:r>
            <a:r>
              <a:rPr lang="en-US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I/O</a:t>
            </a:r>
            <a:r>
              <a:rPr lang="zh-CN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单元</a:t>
            </a:r>
            <a:endParaRPr lang="zh-CN" altLang="en-US" sz="3100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3889" y="2025167"/>
            <a:ext cx="10989396" cy="479744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r>
              <a:rPr lang="zh-CN" altLang="zh-CN" sz="2400" dirty="0"/>
              <a:t>根据</a:t>
            </a:r>
            <a:r>
              <a:rPr lang="zh-CN" altLang="en-US" sz="2400" dirty="0"/>
              <a:t>下</a:t>
            </a:r>
            <a:r>
              <a:rPr lang="zh-CN" altLang="zh-CN" sz="2400" dirty="0"/>
              <a:t>表的参数配置</a:t>
            </a:r>
            <a:r>
              <a:rPr lang="en-US" altLang="zh-CN" sz="2400" dirty="0"/>
              <a:t>I/O</a:t>
            </a:r>
            <a:r>
              <a:rPr lang="zh-CN" altLang="zh-CN" sz="2400" dirty="0"/>
              <a:t>单元。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412409"/>
              </p:ext>
            </p:extLst>
          </p:nvPr>
        </p:nvGraphicFramePr>
        <p:xfrm>
          <a:off x="1252497" y="2702022"/>
          <a:ext cx="9736221" cy="739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203"/>
                <a:gridCol w="2040203"/>
                <a:gridCol w="2699150"/>
                <a:gridCol w="2956665"/>
              </a:tblGrid>
              <a:tr h="3698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Name</a:t>
                      </a:r>
                      <a:endParaRPr lang="zh-CN" sz="20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Type of unit</a:t>
                      </a:r>
                      <a:endParaRPr lang="zh-CN" sz="20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ConnectedTo</a:t>
                      </a:r>
                      <a:r>
                        <a:rPr lang="en-US" sz="20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bus</a:t>
                      </a:r>
                      <a:endParaRPr lang="zh-CN" sz="20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DeviceNet</a:t>
                      </a:r>
                      <a:r>
                        <a:rPr lang="en-US" sz="20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address</a:t>
                      </a:r>
                      <a:endParaRPr lang="zh-CN" sz="20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Board10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D652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DeviceNet1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</a:tr>
            </a:tbl>
          </a:graphicData>
        </a:graphic>
      </p:graphicFrame>
      <p:sp>
        <p:nvSpPr>
          <p:cNvPr id="14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79998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文本框 12"/>
          <p:cNvSpPr txBox="1"/>
          <p:nvPr/>
        </p:nvSpPr>
        <p:spPr bwMode="auto">
          <a:xfrm>
            <a:off x="130471" y="1023091"/>
            <a:ext cx="7229866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（二）</a:t>
            </a:r>
            <a:r>
              <a:rPr lang="zh-CN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配置</a:t>
            </a:r>
            <a:r>
              <a:rPr lang="en-US" altLang="zh-CN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I/O</a:t>
            </a:r>
            <a:r>
              <a:rPr lang="zh-CN" altLang="en-US" sz="3100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信号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718518"/>
              </p:ext>
            </p:extLst>
          </p:nvPr>
        </p:nvGraphicFramePr>
        <p:xfrm>
          <a:off x="361155" y="1514908"/>
          <a:ext cx="11518905" cy="5195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7550"/>
                <a:gridCol w="1753905"/>
                <a:gridCol w="1525241"/>
                <a:gridCol w="1413738"/>
                <a:gridCol w="4408471"/>
              </a:tblGrid>
              <a:tr h="54724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Type of signal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Assigned to unit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 Mapping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I/O</a:t>
                      </a:r>
                      <a:r>
                        <a:rPr lang="zh-CN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信号注释</a:t>
                      </a:r>
                    </a:p>
                  </a:txBody>
                  <a:tcPr marL="91809" marR="91809" marT="0" marB="0" anchor="ctr"/>
                </a:tc>
              </a:tr>
              <a:tr h="54724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do00_xipan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Output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Board10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控制吸盘</a:t>
                      </a: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di07_MotorOn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Input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Board10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电动机上电（系统输入）</a:t>
                      </a: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di08_Start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Input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Board10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程序开始执行（系统输入）</a:t>
                      </a: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di09_Stop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Input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Board10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程序停止执行（系统输入）</a:t>
                      </a: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di10_StartAtMain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Input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Board10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从主程序开始执行（系统输入）</a:t>
                      </a: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di11_EstopReset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Input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Board10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急停复位（系统输入）</a:t>
                      </a:r>
                    </a:p>
                  </a:txBody>
                  <a:tcPr marL="91809" marR="91809" marT="0" marB="0" anchor="ctr"/>
                </a:tc>
              </a:tr>
              <a:tr h="54724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do05_AutoOn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Output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Board10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电动机上电状态（系统输出）</a:t>
                      </a:r>
                    </a:p>
                  </a:txBody>
                  <a:tcPr marL="91809" marR="91809" marT="0" marB="0" anchor="ctr"/>
                </a:tc>
              </a:tr>
              <a:tr h="54724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do06_Estop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Output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Board10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急停状态（系统输出）</a:t>
                      </a:r>
                    </a:p>
                  </a:txBody>
                  <a:tcPr marL="91809" marR="91809" marT="0" marB="0" anchor="ctr"/>
                </a:tc>
              </a:tr>
              <a:tr h="54724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do07_CycleOn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Output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Board10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程序正在运行（系统输出）</a:t>
                      </a:r>
                    </a:p>
                  </a:txBody>
                  <a:tcPr marL="91809" marR="91809" marT="0" marB="0" anchor="ctr"/>
                </a:tc>
              </a:tr>
              <a:tr h="54724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do08_Error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Output</a:t>
                      </a:r>
                      <a:endParaRPr lang="zh-CN" sz="2000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Board10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程序报错（系统输出）</a:t>
                      </a:r>
                    </a:p>
                  </a:txBody>
                  <a:tcPr marL="91809" marR="91809" marT="0" marB="0" anchor="ctr"/>
                </a:tc>
              </a:tr>
            </a:tbl>
          </a:graphicData>
        </a:graphic>
      </p:graphicFrame>
      <p:sp>
        <p:nvSpPr>
          <p:cNvPr id="12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86608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529178" y="1066746"/>
            <a:ext cx="5301902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五、建立程序</a:t>
            </a:r>
          </a:p>
        </p:txBody>
      </p:sp>
      <p:sp>
        <p:nvSpPr>
          <p:cNvPr id="13" name="文本框 12"/>
          <p:cNvSpPr txBox="1"/>
          <p:nvPr/>
        </p:nvSpPr>
        <p:spPr bwMode="auto">
          <a:xfrm>
            <a:off x="85738" y="1549828"/>
            <a:ext cx="12001577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>
            <a:defPPr>
              <a:defRPr lang="zh-CN"/>
            </a:defPPr>
            <a:lvl1pPr>
              <a:spcBef>
                <a:spcPts val="717"/>
              </a:spcBef>
              <a:spcAft>
                <a:spcPts val="717"/>
              </a:spcAft>
              <a:defRPr sz="3100" kern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defRPr>
            </a:lvl1pPr>
          </a:lstStyle>
          <a:p>
            <a:r>
              <a:rPr lang="zh-CN" altLang="en-US" dirty="0"/>
              <a:t>（一）</a:t>
            </a:r>
            <a:r>
              <a:rPr lang="zh-CN" altLang="zh-CN" dirty="0"/>
              <a:t>建立如</a:t>
            </a:r>
            <a:r>
              <a:rPr lang="zh-CN" altLang="en-US" dirty="0"/>
              <a:t>下</a:t>
            </a:r>
            <a:r>
              <a:rPr lang="zh-CN" altLang="zh-CN" dirty="0"/>
              <a:t>图所示的例行程序，例行程序的功能见</a:t>
            </a:r>
            <a:r>
              <a:rPr lang="zh-CN" altLang="en-US" dirty="0"/>
              <a:t>下</a:t>
            </a:r>
            <a:r>
              <a:rPr lang="zh-CN" altLang="zh-CN" dirty="0"/>
              <a:t>表。</a:t>
            </a:r>
            <a:endParaRPr lang="zh-CN" altLang="en-US" dirty="0"/>
          </a:p>
        </p:txBody>
      </p:sp>
      <p:pic>
        <p:nvPicPr>
          <p:cNvPr id="10242" name="图片 9" descr="G:\研究生\编书\工业机器人编书\图\码垛图稿\新建图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22" y="2318597"/>
            <a:ext cx="5832647" cy="394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64184"/>
              </p:ext>
            </p:extLst>
          </p:nvPr>
        </p:nvGraphicFramePr>
        <p:xfrm>
          <a:off x="7200726" y="2844205"/>
          <a:ext cx="4530716" cy="2354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982"/>
                <a:gridCol w="2980734"/>
              </a:tblGrid>
              <a:tr h="47246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程序</a:t>
                      </a: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说明</a:t>
                      </a:r>
                    </a:p>
                  </a:txBody>
                  <a:tcPr marL="91809" marR="91809" marT="0" marB="0" anchor="ctr"/>
                </a:tc>
              </a:tr>
              <a:tr h="4704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</a:t>
                      </a:r>
                      <a:endParaRPr lang="zh-CN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主程序</a:t>
                      </a:r>
                    </a:p>
                  </a:txBody>
                  <a:tcPr marL="91809" marR="91809" marT="0" marB="0" anchor="ctr"/>
                </a:tc>
              </a:tr>
              <a:tr h="4704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rInitAll</a:t>
                      </a:r>
                      <a:endParaRPr lang="zh-CN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初始化例行程序</a:t>
                      </a:r>
                    </a:p>
                  </a:txBody>
                  <a:tcPr marL="91809" marR="91809" marT="0" marB="0" anchor="ctr"/>
                </a:tc>
              </a:tr>
              <a:tr h="4704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rPick</a:t>
                      </a:r>
                      <a:endParaRPr lang="zh-CN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抓取例行程序</a:t>
                      </a:r>
                    </a:p>
                  </a:txBody>
                  <a:tcPr marL="91809" marR="91809" marT="0" marB="0" anchor="ctr"/>
                </a:tc>
              </a:tr>
              <a:tr h="4704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rPlace</a:t>
                      </a:r>
                      <a:endParaRPr lang="zh-CN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放置例行程序</a:t>
                      </a:r>
                    </a:p>
                  </a:txBody>
                  <a:tcPr marL="91809" marR="91809" marT="0" marB="0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966077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sz="2900" dirty="0"/>
              <a:t>实践操作</a:t>
            </a:r>
          </a:p>
        </p:txBody>
      </p:sp>
      <p:pic>
        <p:nvPicPr>
          <p:cNvPr id="11266" name="图片 11" descr="G:\研究生\编书\工业机器人编书\图\搬运\新图\QQ截图201705291514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32" y="1196200"/>
            <a:ext cx="3786169" cy="2303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图片 300" descr="H:\编书统稿\搬运\图3-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210" y="1239076"/>
            <a:ext cx="3490002" cy="2217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图片 13" descr="G:\研究生\编书\工业机器人编书\图\搬运\图3-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788" y="3817004"/>
            <a:ext cx="3510008" cy="235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图片 46305" descr="H:\编书统稿\搬运\图3-1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32" y="3817004"/>
            <a:ext cx="3774708" cy="234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右箭头 14"/>
          <p:cNvSpPr/>
          <p:nvPr/>
        </p:nvSpPr>
        <p:spPr>
          <a:xfrm>
            <a:off x="4047998" y="2247172"/>
            <a:ext cx="241044" cy="1217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16" name="右弧形箭头 15"/>
          <p:cNvSpPr/>
          <p:nvPr/>
        </p:nvSpPr>
        <p:spPr>
          <a:xfrm>
            <a:off x="7822796" y="2609928"/>
            <a:ext cx="315153" cy="233973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7" name="右箭头 16"/>
          <p:cNvSpPr/>
          <p:nvPr/>
        </p:nvSpPr>
        <p:spPr>
          <a:xfrm rot="10800000">
            <a:off x="4008322" y="4852362"/>
            <a:ext cx="280720" cy="194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8280845" y="1208227"/>
            <a:ext cx="3960367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000" dirty="0"/>
              <a:t>1.</a:t>
            </a:r>
            <a:r>
              <a:rPr lang="zh-CN" altLang="zh-CN" sz="2000" dirty="0"/>
              <a:t>选择</a:t>
            </a:r>
            <a:r>
              <a:rPr lang="en-US" altLang="zh-CN" sz="2000" dirty="0" err="1"/>
              <a:t>rInitAll</a:t>
            </a:r>
            <a:r>
              <a:rPr lang="zh-CN" altLang="zh-CN" sz="2000" dirty="0"/>
              <a:t>，单击显示</a:t>
            </a:r>
            <a:r>
              <a:rPr lang="zh-CN" altLang="zh-CN" sz="2000" dirty="0" smtClean="0"/>
              <a:t>例行程序</a:t>
            </a:r>
            <a:endParaRPr lang="en-US" altLang="zh-CN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000" dirty="0"/>
              <a:t>2.</a:t>
            </a:r>
            <a:r>
              <a:rPr lang="zh-CN" altLang="zh-CN" sz="2000" dirty="0"/>
              <a:t>到手动操作菜单内，确认已选中要使用的工具坐标与工件</a:t>
            </a:r>
            <a:r>
              <a:rPr lang="zh-CN" altLang="zh-CN" sz="2000" dirty="0" smtClean="0"/>
              <a:t>坐标</a:t>
            </a:r>
            <a:endParaRPr lang="en-US" altLang="zh-CN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000" dirty="0"/>
              <a:t>3.</a:t>
            </a:r>
            <a:r>
              <a:rPr lang="zh-CN" altLang="zh-CN" sz="2000" dirty="0"/>
              <a:t> 选中</a:t>
            </a:r>
            <a:r>
              <a:rPr lang="en-US" altLang="zh-CN" sz="2000" dirty="0"/>
              <a:t>&lt;SMT&gt;</a:t>
            </a:r>
            <a:r>
              <a:rPr lang="zh-CN" altLang="zh-CN" sz="2000" dirty="0"/>
              <a:t>为插入指令的位置，单击“添加指令”，在指令列表中选择“</a:t>
            </a:r>
            <a:r>
              <a:rPr lang="en-US" altLang="zh-CN" sz="2000" dirty="0" err="1"/>
              <a:t>MoveJ</a:t>
            </a:r>
            <a:r>
              <a:rPr lang="zh-CN" altLang="zh-CN" sz="2000" dirty="0" smtClean="0"/>
              <a:t>”</a:t>
            </a:r>
            <a:endParaRPr lang="en-US" altLang="zh-CN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000" dirty="0"/>
              <a:t>4.</a:t>
            </a:r>
            <a:r>
              <a:rPr lang="zh-CN" altLang="en-US" sz="2000" dirty="0"/>
              <a:t>在</a:t>
            </a:r>
            <a:r>
              <a:rPr lang="zh-CN" altLang="zh-CN" sz="2000" dirty="0"/>
              <a:t>程序编辑器</a:t>
            </a:r>
            <a:r>
              <a:rPr lang="zh-CN" altLang="en-US" sz="2000" dirty="0"/>
              <a:t>中</a:t>
            </a:r>
            <a:r>
              <a:rPr lang="zh-CN" altLang="zh-CN" sz="2000" dirty="0"/>
              <a:t>，双击“</a:t>
            </a:r>
            <a:r>
              <a:rPr lang="en-US" altLang="zh-CN" sz="2000" dirty="0"/>
              <a:t>*</a:t>
            </a:r>
            <a:r>
              <a:rPr lang="zh-CN" altLang="zh-CN" sz="2000" dirty="0"/>
              <a:t>”，进入指令参数修改画面</a:t>
            </a:r>
            <a:endParaRPr lang="zh-CN" altLang="en-US" sz="20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zh-CN" altLang="en-US" sz="20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zh-CN" altLang="en-US" sz="20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zh-CN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zh-CN" altLang="en-US" sz="2000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zh-CN" altLang="en-US" sz="2000" b="1" kern="0" dirty="0" smtClean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88905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1266" name="图片 46305" descr="H:\编书统稿\搬运\图3-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52" y="1064576"/>
            <a:ext cx="3823858" cy="2292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图片 46116" descr="G:\研究生\编书\工业机器人编书\改图\新建文件夹\QQ截图2017050216200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997" y="1064576"/>
            <a:ext cx="3765728" cy="2292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图片 46309" descr="H:\编书统稿\搬运\图3-1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997" y="3614490"/>
            <a:ext cx="3765728" cy="225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图4-1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0" r="13102"/>
          <a:stretch/>
        </p:blipFill>
        <p:spPr bwMode="auto">
          <a:xfrm>
            <a:off x="975132" y="3444829"/>
            <a:ext cx="2619297" cy="2824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sp>
        <p:nvSpPr>
          <p:cNvPr id="6" name="矩形 5"/>
          <p:cNvSpPr/>
          <p:nvPr/>
        </p:nvSpPr>
        <p:spPr>
          <a:xfrm>
            <a:off x="8939095" y="1189503"/>
            <a:ext cx="2786926" cy="3803731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r>
              <a:rPr lang="en-US" altLang="zh-CN" sz="2000" dirty="0" smtClean="0"/>
              <a:t>5</a:t>
            </a:r>
            <a:r>
              <a:rPr lang="zh-CN" altLang="zh-CN" sz="2000" dirty="0" smtClean="0"/>
              <a:t>）双击“</a:t>
            </a:r>
            <a:r>
              <a:rPr lang="en-US" altLang="zh-CN" sz="2000" dirty="0" smtClean="0"/>
              <a:t>*</a:t>
            </a:r>
            <a:r>
              <a:rPr lang="zh-CN" altLang="zh-CN" sz="2000" dirty="0" smtClean="0"/>
              <a:t>”，进入指令参数修改画面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r>
              <a:rPr lang="en-US" altLang="zh-CN" sz="2000" dirty="0" smtClean="0"/>
              <a:t>6</a:t>
            </a:r>
            <a:r>
              <a:rPr lang="zh-CN" altLang="zh-CN" sz="2000" dirty="0" smtClean="0"/>
              <a:t>）通过新建或选择对应的参数数据。</a:t>
            </a:r>
            <a:endParaRPr lang="en-US" altLang="zh-CN" sz="2000" dirty="0" smtClean="0"/>
          </a:p>
          <a:p>
            <a:r>
              <a:rPr lang="en-US" altLang="zh-CN" sz="2000" dirty="0" smtClean="0"/>
              <a:t>7</a:t>
            </a:r>
            <a:r>
              <a:rPr lang="zh-CN" altLang="zh-CN" sz="2000" dirty="0"/>
              <a:t>）新建</a:t>
            </a:r>
            <a:r>
              <a:rPr lang="en-US" altLang="zh-CN" sz="2000" dirty="0" err="1"/>
              <a:t>pHome</a:t>
            </a:r>
            <a:r>
              <a:rPr lang="zh-CN" altLang="zh-CN" sz="2000" dirty="0"/>
              <a:t>点，并设定为图中线框中所示的参数</a:t>
            </a:r>
            <a:r>
              <a:rPr lang="zh-CN" altLang="zh-CN" sz="2000" dirty="0" smtClean="0"/>
              <a:t>数据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r>
              <a:rPr lang="en-US" altLang="zh-CN" sz="2000" dirty="0"/>
              <a:t>8</a:t>
            </a:r>
            <a:r>
              <a:rPr lang="zh-CN" altLang="zh-CN" sz="2000" dirty="0"/>
              <a:t>）选择合适的动作模式，使用操作杆将机器人移动</a:t>
            </a:r>
            <a:r>
              <a:rPr lang="zh-CN" altLang="zh-CN" sz="2000" dirty="0" smtClean="0"/>
              <a:t>到位置</a:t>
            </a:r>
            <a:r>
              <a:rPr lang="zh-CN" altLang="zh-CN" sz="2000" dirty="0"/>
              <a:t>，作为机器人的</a:t>
            </a:r>
            <a:r>
              <a:rPr lang="en-US" altLang="zh-CN" sz="2000" dirty="0"/>
              <a:t>Home</a:t>
            </a:r>
            <a:r>
              <a:rPr lang="zh-CN" altLang="zh-CN" sz="2000" dirty="0"/>
              <a:t>点。</a:t>
            </a:r>
          </a:p>
          <a:p>
            <a:endParaRPr lang="zh-CN" altLang="en-US" sz="2000" dirty="0"/>
          </a:p>
        </p:txBody>
      </p:sp>
      <p:sp>
        <p:nvSpPr>
          <p:cNvPr id="12" name="右箭头 11"/>
          <p:cNvSpPr/>
          <p:nvPr/>
        </p:nvSpPr>
        <p:spPr>
          <a:xfrm>
            <a:off x="4286938" y="2085732"/>
            <a:ext cx="307086" cy="1249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13" name="右箭头 12"/>
          <p:cNvSpPr/>
          <p:nvPr/>
        </p:nvSpPr>
        <p:spPr>
          <a:xfrm rot="10800000">
            <a:off x="3952940" y="4857103"/>
            <a:ext cx="487541" cy="136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15" name="右弧形箭头 14"/>
          <p:cNvSpPr/>
          <p:nvPr/>
        </p:nvSpPr>
        <p:spPr>
          <a:xfrm>
            <a:off x="8382725" y="2431785"/>
            <a:ext cx="330169" cy="214061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32342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242" name="图片 2" descr="G:\研究生\编书\工业机器人编书\图\搬运\图3-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71" y="1016078"/>
            <a:ext cx="3901111" cy="248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pic>
        <p:nvPicPr>
          <p:cNvPr id="4" name="图片 46134" descr="G:\研究生\编书\工业机器人编书\改图\新建文件夹\搬运\图3-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962" y="1014810"/>
            <a:ext cx="3805071" cy="24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6400" descr="G:\研究生\编书\工业机器人编书\图\搬运\新图\图稿\图3-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631" y="3631074"/>
            <a:ext cx="3874230" cy="2514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图片 15" descr="G:\研究生\编书\工业机器人编书\图\搬运\新图\QQ截图2017052915380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71" y="3672280"/>
            <a:ext cx="3901111" cy="2473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 bwMode="auto">
          <a:xfrm>
            <a:off x="8756879" y="1616526"/>
            <a:ext cx="3454548" cy="4111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en-US" altLang="zh-CN" sz="2000" dirty="0"/>
              <a:t>9</a:t>
            </a:r>
            <a:r>
              <a:rPr lang="zh-CN" altLang="zh-CN" sz="2000" dirty="0"/>
              <a:t>）选中“</a:t>
            </a:r>
            <a:r>
              <a:rPr lang="en-US" altLang="zh-CN" sz="2000" dirty="0" err="1"/>
              <a:t>pHome</a:t>
            </a:r>
            <a:r>
              <a:rPr lang="zh-CN" altLang="zh-CN" sz="2000" dirty="0"/>
              <a:t>”目标点，单击“修改位置”，将</a:t>
            </a:r>
            <a:r>
              <a:rPr lang="zh-CN" altLang="zh-CN" sz="2000" dirty="0" smtClean="0"/>
              <a:t>机器人当前</a:t>
            </a:r>
            <a:r>
              <a:rPr lang="zh-CN" altLang="zh-CN" sz="2000" dirty="0"/>
              <a:t>位置数据记录</a:t>
            </a:r>
            <a:r>
              <a:rPr lang="zh-CN" altLang="zh-CN" sz="2000" dirty="0" smtClean="0"/>
              <a:t>下来。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en-US" altLang="zh-CN" sz="2000" dirty="0"/>
              <a:t>10</a:t>
            </a:r>
            <a:r>
              <a:rPr lang="zh-CN" altLang="zh-CN" sz="2000" dirty="0"/>
              <a:t>）单击</a:t>
            </a:r>
            <a:r>
              <a:rPr lang="zh-CN" altLang="zh-CN" sz="2000" dirty="0" smtClean="0"/>
              <a:t>“修改”确认。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en-US" altLang="zh-CN" sz="2000" dirty="0"/>
              <a:t>11</a:t>
            </a:r>
            <a:r>
              <a:rPr lang="zh-CN" altLang="zh-CN" sz="2000" dirty="0"/>
              <a:t>）单击“添加指令”，选择“</a:t>
            </a:r>
            <a:r>
              <a:rPr lang="en-US" altLang="zh-CN" sz="2000" dirty="0"/>
              <a:t>Reset</a:t>
            </a:r>
            <a:r>
              <a:rPr lang="zh-CN" altLang="zh-CN" sz="2000" dirty="0"/>
              <a:t>”</a:t>
            </a:r>
            <a:r>
              <a:rPr lang="zh-CN" altLang="zh-CN" sz="2000" dirty="0" smtClean="0"/>
              <a:t>指令。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en-US" altLang="zh-CN" sz="2000" dirty="0"/>
              <a:t>12</a:t>
            </a:r>
            <a:r>
              <a:rPr lang="zh-CN" altLang="zh-CN" sz="2000" dirty="0" smtClean="0"/>
              <a:t>）选择</a:t>
            </a:r>
            <a:r>
              <a:rPr lang="zh-CN" altLang="zh-CN" sz="2000" dirty="0"/>
              <a:t>已建立好的输出信号“</a:t>
            </a:r>
            <a:r>
              <a:rPr lang="en-US" altLang="zh-CN" sz="2000" dirty="0"/>
              <a:t>do00_xipan</a:t>
            </a:r>
            <a:r>
              <a:rPr lang="zh-CN" altLang="zh-CN" sz="2000" dirty="0"/>
              <a:t>”，单击“确定”</a:t>
            </a:r>
            <a:r>
              <a:rPr lang="zh-CN" altLang="zh-CN" sz="2000" dirty="0" smtClean="0"/>
              <a:t>。</a:t>
            </a:r>
            <a:r>
              <a:rPr lang="zh-CN" altLang="en-US" sz="2000" dirty="0"/>
              <a:t>将</a:t>
            </a:r>
            <a:r>
              <a:rPr lang="zh-CN" altLang="zh-CN" sz="2000" dirty="0" smtClean="0"/>
              <a:t>信号</a:t>
            </a:r>
            <a:r>
              <a:rPr lang="zh-CN" altLang="zh-CN" sz="2000" dirty="0"/>
              <a:t>初始化，复位吸盘信号，关闭真空。</a:t>
            </a:r>
          </a:p>
        </p:txBody>
      </p:sp>
      <p:sp>
        <p:nvSpPr>
          <p:cNvPr id="23" name="右箭头 22"/>
          <p:cNvSpPr/>
          <p:nvPr/>
        </p:nvSpPr>
        <p:spPr>
          <a:xfrm>
            <a:off x="4104382" y="2335460"/>
            <a:ext cx="405247" cy="136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4" name="右箭头 23"/>
          <p:cNvSpPr/>
          <p:nvPr/>
        </p:nvSpPr>
        <p:spPr>
          <a:xfrm rot="10800000">
            <a:off x="4104381" y="4803263"/>
            <a:ext cx="402532" cy="1684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5" name="右弧形箭头 24"/>
          <p:cNvSpPr/>
          <p:nvPr/>
        </p:nvSpPr>
        <p:spPr>
          <a:xfrm>
            <a:off x="8424861" y="2710271"/>
            <a:ext cx="216025" cy="217822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60935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2" name="矩形 1"/>
          <p:cNvSpPr/>
          <p:nvPr/>
        </p:nvSpPr>
        <p:spPr>
          <a:xfrm>
            <a:off x="7950896" y="1193706"/>
            <a:ext cx="4218381" cy="5342613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CN" sz="2000" dirty="0"/>
              <a:t>13</a:t>
            </a:r>
            <a:r>
              <a:rPr lang="zh-CN" altLang="zh-CN" sz="2000" dirty="0" smtClean="0"/>
              <a:t>）单击</a:t>
            </a:r>
            <a:r>
              <a:rPr lang="zh-CN" altLang="zh-CN" sz="2000" dirty="0"/>
              <a:t>“下方”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pPr>
              <a:spcAft>
                <a:spcPts val="0"/>
              </a:spcAft>
            </a:pPr>
            <a:r>
              <a:rPr lang="en-US" altLang="zh-CN" sz="2000" dirty="0"/>
              <a:t>14</a:t>
            </a:r>
            <a:r>
              <a:rPr lang="zh-CN" altLang="zh-CN" sz="2000" dirty="0"/>
              <a:t>）继续添加指令，建立的初始化例行程序如</a:t>
            </a:r>
            <a:r>
              <a:rPr lang="zh-CN" altLang="zh-CN" sz="2000" dirty="0" smtClean="0"/>
              <a:t>图所</a:t>
            </a:r>
            <a:r>
              <a:rPr lang="zh-CN" altLang="zh-CN" sz="2000" dirty="0"/>
              <a:t>示。在此例行程序中，加入在程序正式运行前，需要作初始化的内容，如速度限定、吸盘复位等</a:t>
            </a:r>
            <a:r>
              <a:rPr lang="zh-CN" altLang="zh-CN" sz="2000" dirty="0" smtClean="0"/>
              <a:t>。在此</a:t>
            </a:r>
            <a:r>
              <a:rPr lang="zh-CN" altLang="zh-CN" sz="2000" dirty="0"/>
              <a:t>例行程序 </a:t>
            </a:r>
            <a:r>
              <a:rPr lang="en-US" altLang="zh-CN" sz="2000" dirty="0" err="1"/>
              <a:t>rInitAll</a:t>
            </a:r>
            <a:r>
              <a:rPr lang="zh-CN" altLang="zh-CN" sz="2000" dirty="0"/>
              <a:t>中增加了吸盘复位指令和两条速度控制的指令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pPr>
              <a:spcAft>
                <a:spcPts val="0"/>
              </a:spcAft>
            </a:pPr>
            <a:r>
              <a:rPr lang="en-US" altLang="zh-CN" sz="2000" dirty="0" smtClean="0"/>
              <a:t>15</a:t>
            </a:r>
            <a:r>
              <a:rPr lang="zh-CN" altLang="zh-CN" sz="2000" dirty="0"/>
              <a:t>）单击“例行程序”，选中“</a:t>
            </a:r>
            <a:r>
              <a:rPr lang="en-US" altLang="zh-CN" sz="2000" dirty="0" err="1"/>
              <a:t>rPick</a:t>
            </a:r>
            <a:r>
              <a:rPr lang="zh-CN" altLang="zh-CN" sz="2000" dirty="0"/>
              <a:t>”，单击</a:t>
            </a:r>
            <a:r>
              <a:rPr lang="zh-CN" altLang="zh-CN" sz="2000" dirty="0" smtClean="0"/>
              <a:t>“显示例行程序”。</a:t>
            </a:r>
            <a:endParaRPr lang="en-US" altLang="zh-CN" sz="2000" dirty="0" smtClean="0"/>
          </a:p>
          <a:p>
            <a:pPr>
              <a:spcAft>
                <a:spcPts val="0"/>
              </a:spcAft>
            </a:pPr>
            <a:r>
              <a:rPr lang="en-US" altLang="zh-CN" sz="2000" dirty="0"/>
              <a:t>16</a:t>
            </a:r>
            <a:r>
              <a:rPr lang="zh-CN" altLang="zh-CN" sz="2000" dirty="0"/>
              <a:t>）回到程序界面后，单击“添加指令”，选择“</a:t>
            </a:r>
            <a:r>
              <a:rPr lang="en-US" altLang="zh-CN" sz="2000" dirty="0" err="1"/>
              <a:t>MoveJ</a:t>
            </a:r>
            <a:r>
              <a:rPr lang="zh-CN" altLang="zh-CN" sz="2000" dirty="0"/>
              <a:t>”，双击“</a:t>
            </a:r>
            <a:r>
              <a:rPr lang="en-US" altLang="zh-CN" sz="2000" dirty="0"/>
              <a:t>*</a:t>
            </a:r>
            <a:r>
              <a:rPr lang="zh-CN" altLang="zh-CN" sz="2000" dirty="0"/>
              <a:t>”</a:t>
            </a:r>
            <a:r>
              <a:rPr lang="zh-CN" altLang="zh-CN" sz="2000" dirty="0" smtClean="0"/>
              <a:t>，单击</a:t>
            </a:r>
            <a:r>
              <a:rPr lang="zh-CN" altLang="zh-CN" sz="2000" dirty="0"/>
              <a:t>“功能”，选择“</a:t>
            </a:r>
            <a:r>
              <a:rPr lang="en-US" altLang="zh-CN" sz="2000" dirty="0"/>
              <a:t>Offs</a:t>
            </a:r>
            <a:r>
              <a:rPr lang="zh-CN" altLang="zh-CN" sz="2000" dirty="0"/>
              <a:t>”。</a:t>
            </a:r>
          </a:p>
          <a:p>
            <a:pPr indent="320439">
              <a:spcAft>
                <a:spcPts val="0"/>
              </a:spcAft>
            </a:pPr>
            <a:endParaRPr lang="zh-CN" altLang="zh-CN" sz="2000" dirty="0"/>
          </a:p>
          <a:p>
            <a:pPr indent="320439">
              <a:spcAft>
                <a:spcPts val="0"/>
              </a:spcAft>
            </a:pPr>
            <a:endParaRPr lang="zh-CN" altLang="zh-CN" sz="2000" dirty="0"/>
          </a:p>
        </p:txBody>
      </p: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2939466" y="116335"/>
            <a:ext cx="8579441" cy="861896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pic>
        <p:nvPicPr>
          <p:cNvPr id="11266" name="图片 46409" descr="G:\研究生\编书\工业机器人编书\图\搬运\新图\图稿\图3-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96" y="1143164"/>
            <a:ext cx="3616934" cy="248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图片 28" descr="G:\研究生\编书\工业机器人编书\图\搬运\新图\图稿\图3-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201" y="1201495"/>
            <a:ext cx="3390722" cy="2421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图片 301" descr="G:\研究生\编书\工业机器人编书\改图\QQ截图2017041821324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669" y="3844605"/>
            <a:ext cx="3390722" cy="237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图片 20" descr="G:\研究生\编书\工业机器人编书\图\码垛图稿\新建图\1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82" y="3844605"/>
            <a:ext cx="3710292" cy="2377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右箭头 13"/>
          <p:cNvSpPr/>
          <p:nvPr/>
        </p:nvSpPr>
        <p:spPr>
          <a:xfrm>
            <a:off x="3991430" y="2133943"/>
            <a:ext cx="243771" cy="136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15" name="右箭头 14"/>
          <p:cNvSpPr/>
          <p:nvPr/>
        </p:nvSpPr>
        <p:spPr>
          <a:xfrm rot="10800000">
            <a:off x="4033173" y="5045613"/>
            <a:ext cx="189495" cy="1364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16" name="右弧形箭头 15"/>
          <p:cNvSpPr/>
          <p:nvPr/>
        </p:nvSpPr>
        <p:spPr>
          <a:xfrm>
            <a:off x="7613391" y="2481415"/>
            <a:ext cx="317132" cy="216298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94637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sp>
        <p:nvSpPr>
          <p:cNvPr id="4" name="文本框 3"/>
          <p:cNvSpPr txBox="1"/>
          <p:nvPr/>
        </p:nvSpPr>
        <p:spPr bwMode="auto">
          <a:xfrm>
            <a:off x="8568878" y="1302507"/>
            <a:ext cx="3358589" cy="439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000" dirty="0"/>
              <a:t>17</a:t>
            </a:r>
            <a:r>
              <a:rPr lang="zh-CN" altLang="zh-CN" sz="2000" dirty="0" smtClean="0"/>
              <a:t>）新建</a:t>
            </a:r>
            <a:r>
              <a:rPr lang="en-US" altLang="zh-CN" sz="2000" dirty="0" err="1"/>
              <a:t>pPick</a:t>
            </a:r>
            <a:r>
              <a:rPr lang="zh-CN" altLang="zh-CN" sz="2000" dirty="0"/>
              <a:t>，并选择“</a:t>
            </a:r>
            <a:r>
              <a:rPr lang="en-US" altLang="zh-CN" sz="2000" dirty="0" err="1"/>
              <a:t>pPick</a:t>
            </a:r>
            <a:r>
              <a:rPr lang="zh-CN" altLang="zh-CN" sz="2000" dirty="0"/>
              <a:t>”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000" dirty="0"/>
              <a:t>18</a:t>
            </a:r>
            <a:r>
              <a:rPr lang="zh-CN" altLang="zh-CN" sz="2000" dirty="0" smtClean="0"/>
              <a:t>）单击</a:t>
            </a:r>
            <a:r>
              <a:rPr lang="zh-CN" altLang="zh-CN" sz="2000" dirty="0"/>
              <a:t>“编辑”，选择“仅限选定内容”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000" dirty="0"/>
              <a:t>19</a:t>
            </a:r>
            <a:r>
              <a:rPr lang="zh-CN" altLang="zh-CN" sz="2000" dirty="0" smtClean="0"/>
              <a:t>）输入</a:t>
            </a:r>
            <a:r>
              <a:rPr lang="zh-CN" altLang="zh-CN" sz="2000" dirty="0"/>
              <a:t>“</a:t>
            </a:r>
            <a:r>
              <a:rPr lang="en-US" altLang="zh-CN" sz="2000" dirty="0"/>
              <a:t>0</a:t>
            </a:r>
            <a:r>
              <a:rPr lang="zh-CN" altLang="zh-CN" sz="2000" dirty="0"/>
              <a:t>”，单击“确定”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000" dirty="0"/>
              <a:t>20</a:t>
            </a:r>
            <a:r>
              <a:rPr lang="zh-CN" altLang="zh-CN" sz="2000" dirty="0"/>
              <a:t>）利用同样的方法，建立括号里面的剩余参数</a:t>
            </a:r>
            <a:r>
              <a:rPr lang="zh-CN" altLang="zh-CN" sz="2000" dirty="0" smtClean="0"/>
              <a:t>，完成</a:t>
            </a:r>
            <a:r>
              <a:rPr lang="zh-CN" altLang="zh-CN" sz="2000" dirty="0"/>
              <a:t>后单击“确定”。 </a:t>
            </a:r>
            <a:endParaRPr lang="en-US" altLang="zh-CN" sz="2000" dirty="0" smtClean="0"/>
          </a:p>
          <a:p>
            <a:pPr>
              <a:spcBef>
                <a:spcPts val="717"/>
              </a:spcBef>
              <a:spcAft>
                <a:spcPts val="717"/>
              </a:spcAft>
            </a:pPr>
            <a:endParaRPr lang="zh-CN" altLang="zh-CN" sz="2000" dirty="0"/>
          </a:p>
          <a:p>
            <a:pPr>
              <a:spcBef>
                <a:spcPts val="717"/>
              </a:spcBef>
              <a:spcAft>
                <a:spcPts val="717"/>
              </a:spcAft>
            </a:pPr>
            <a:endParaRPr lang="zh-CN" altLang="en-US" sz="2000" b="1" kern="0" dirty="0" smtClean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12290" name="Picture 2" descr="图3-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14" y="1153762"/>
            <a:ext cx="3605333" cy="2566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图片 22" descr="G:\研究生\编书\工业机器人编书\图\码垛图稿\新建图\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042" y="1186478"/>
            <a:ext cx="3680980" cy="2501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图片 23" descr="G:\研究生\编书\工业机器人编书\图\码垛图稿\新建图\2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976" y="3909761"/>
            <a:ext cx="3658046" cy="236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图片 24" descr="G:\研究生\编书\工业机器人编书\图\码垛图稿\新建图\2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55" y="3909761"/>
            <a:ext cx="3648903" cy="234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右箭头 15"/>
          <p:cNvSpPr/>
          <p:nvPr/>
        </p:nvSpPr>
        <p:spPr>
          <a:xfrm>
            <a:off x="4075646" y="2369156"/>
            <a:ext cx="210493" cy="136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17" name="右箭头 16"/>
          <p:cNvSpPr/>
          <p:nvPr/>
        </p:nvSpPr>
        <p:spPr>
          <a:xfrm rot="10800000">
            <a:off x="4075645" y="4957903"/>
            <a:ext cx="213395" cy="1473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18" name="右弧形箭头 17"/>
          <p:cNvSpPr/>
          <p:nvPr/>
        </p:nvSpPr>
        <p:spPr>
          <a:xfrm>
            <a:off x="7970022" y="2847589"/>
            <a:ext cx="264603" cy="208279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5325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749410" y="1404045"/>
            <a:ext cx="3291186" cy="5593964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000" dirty="0"/>
              <a:t>21</a:t>
            </a:r>
            <a:r>
              <a:rPr lang="zh-CN" altLang="zh-CN" sz="2000" dirty="0"/>
              <a:t>）建立所有的参数，单击“确定”。利用</a:t>
            </a:r>
            <a:r>
              <a:rPr lang="en-US" altLang="zh-CN" sz="2000" dirty="0" err="1"/>
              <a:t>MoveJ</a:t>
            </a:r>
            <a:r>
              <a:rPr lang="zh-CN" altLang="zh-CN" sz="2000" dirty="0"/>
              <a:t>指令移至拾取位置</a:t>
            </a:r>
            <a:r>
              <a:rPr lang="en-US" altLang="zh-CN" sz="2000" dirty="0" err="1"/>
              <a:t>pPick</a:t>
            </a:r>
            <a:r>
              <a:rPr lang="zh-CN" altLang="zh-CN" sz="2000" dirty="0"/>
              <a:t>点正上方</a:t>
            </a:r>
            <a:r>
              <a:rPr lang="en-US" altLang="zh-CN" sz="2000" dirty="0"/>
              <a:t>Z</a:t>
            </a:r>
            <a:r>
              <a:rPr lang="zh-CN" altLang="zh-CN" sz="2000" dirty="0"/>
              <a:t>轴正方向</a:t>
            </a:r>
            <a:r>
              <a:rPr lang="en-US" altLang="zh-CN" sz="2000" dirty="0"/>
              <a:t>100mm</a:t>
            </a:r>
            <a:r>
              <a:rPr lang="zh-CN" altLang="zh-CN" sz="2000" dirty="0"/>
              <a:t>处。</a:t>
            </a:r>
            <a:endParaRPr lang="en-US" altLang="zh-CN" sz="2000" dirty="0"/>
          </a:p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000" dirty="0"/>
              <a:t>22</a:t>
            </a:r>
            <a:r>
              <a:rPr lang="zh-CN" altLang="zh-CN" sz="2000" dirty="0"/>
              <a:t>）添加“</a:t>
            </a:r>
            <a:r>
              <a:rPr lang="en-US" altLang="zh-CN" sz="2000" dirty="0" err="1"/>
              <a:t>MoveL</a:t>
            </a:r>
            <a:r>
              <a:rPr lang="zh-CN" altLang="zh-CN" sz="2000" dirty="0"/>
              <a:t>”指令，并将参数设定为图中所示，利用</a:t>
            </a:r>
            <a:r>
              <a:rPr lang="en-US" altLang="zh-CN" sz="2000" dirty="0" err="1"/>
              <a:t>MoveL</a:t>
            </a:r>
            <a:r>
              <a:rPr lang="zh-CN" altLang="zh-CN" sz="2000" dirty="0"/>
              <a:t>指令移至拾取位置</a:t>
            </a:r>
            <a:r>
              <a:rPr lang="en-US" altLang="zh-CN" sz="2000" dirty="0" err="1"/>
              <a:t>pPick</a:t>
            </a:r>
            <a:r>
              <a:rPr lang="zh-CN" altLang="zh-CN" sz="2000" dirty="0"/>
              <a:t>点处。</a:t>
            </a:r>
            <a:endParaRPr lang="en-US" altLang="zh-CN" sz="2000" dirty="0"/>
          </a:p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000" dirty="0"/>
              <a:t>23</a:t>
            </a:r>
            <a:r>
              <a:rPr lang="zh-CN" altLang="zh-CN" sz="2000" dirty="0"/>
              <a:t>）添加“</a:t>
            </a:r>
            <a:r>
              <a:rPr lang="en-US" altLang="zh-CN" sz="2000" dirty="0"/>
              <a:t>Set</a:t>
            </a:r>
            <a:r>
              <a:rPr lang="zh-CN" altLang="zh-CN" sz="2000" dirty="0"/>
              <a:t>”指令，并将参数设定为图中所示，置位吸盘信号，抓取三角块。</a:t>
            </a:r>
            <a:endParaRPr lang="en-US" altLang="zh-CN" sz="2000" dirty="0"/>
          </a:p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000" dirty="0"/>
              <a:t>24</a:t>
            </a:r>
            <a:r>
              <a:rPr lang="zh-CN" altLang="zh-CN" sz="2000" dirty="0"/>
              <a:t>）单击“添加指令”，选择“</a:t>
            </a:r>
            <a:r>
              <a:rPr lang="en-US" altLang="zh-CN" sz="2000" dirty="0" err="1"/>
              <a:t>WaitTime</a:t>
            </a:r>
            <a:r>
              <a:rPr lang="zh-CN" altLang="zh-CN" sz="2000" dirty="0"/>
              <a:t>”。</a:t>
            </a:r>
          </a:p>
          <a:p>
            <a:pPr>
              <a:spcBef>
                <a:spcPts val="717"/>
              </a:spcBef>
              <a:spcAft>
                <a:spcPts val="717"/>
              </a:spcAft>
            </a:pPr>
            <a:endParaRPr lang="en-US" altLang="zh-CN" sz="1900" dirty="0"/>
          </a:p>
          <a:p>
            <a:pPr>
              <a:spcBef>
                <a:spcPts val="717"/>
              </a:spcBef>
              <a:spcAft>
                <a:spcPts val="717"/>
              </a:spcAft>
            </a:pPr>
            <a:endParaRPr lang="zh-CN" altLang="zh-CN" sz="1900" dirty="0"/>
          </a:p>
        </p:txBody>
      </p:sp>
      <p:sp>
        <p:nvSpPr>
          <p:cNvPr id="25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pic>
        <p:nvPicPr>
          <p:cNvPr id="13314" name="图片 25" descr="G:\研究生\编书\工业机器人编书\图\码垛图稿\新建图\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48" y="1160866"/>
            <a:ext cx="3629441" cy="22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图片 19" descr="G:\研究生\编书\工业机器人编书\图\搬运\新图\QQ截图2017052916105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582" y="1095822"/>
            <a:ext cx="3548021" cy="230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图片 26" descr="G:\研究生\编书\工业机器人编书\图\搬运\新图\QQ截图2017052916165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006" y="3616239"/>
            <a:ext cx="3548021" cy="2602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图片 27" descr="G:\研究生\编书\工业机器人编书\图\搬运\新图\QQ截图2017052916233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55" y="3597926"/>
            <a:ext cx="3656235" cy="2620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右箭头 28"/>
          <p:cNvSpPr/>
          <p:nvPr/>
        </p:nvSpPr>
        <p:spPr>
          <a:xfrm>
            <a:off x="4196002" y="2301091"/>
            <a:ext cx="350016" cy="136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30" name="右箭头 29"/>
          <p:cNvSpPr/>
          <p:nvPr/>
        </p:nvSpPr>
        <p:spPr>
          <a:xfrm rot="10800000">
            <a:off x="4168439" y="4654677"/>
            <a:ext cx="350015" cy="136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31" name="右弧形箭头 30"/>
          <p:cNvSpPr/>
          <p:nvPr/>
        </p:nvSpPr>
        <p:spPr>
          <a:xfrm>
            <a:off x="8208838" y="2631551"/>
            <a:ext cx="456761" cy="215925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13867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0757" y="985680"/>
            <a:ext cx="12000456" cy="1392814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000" dirty="0"/>
              <a:t>25</a:t>
            </a:r>
            <a:r>
              <a:rPr lang="zh-CN" altLang="zh-CN" sz="2000" dirty="0" smtClean="0"/>
              <a:t>）单击</a:t>
            </a:r>
            <a:r>
              <a:rPr lang="zh-CN" altLang="zh-CN" sz="2000" dirty="0"/>
              <a:t>“</a:t>
            </a:r>
            <a:r>
              <a:rPr lang="en-US" altLang="zh-CN" sz="2000" dirty="0"/>
              <a:t>123</a:t>
            </a:r>
            <a:r>
              <a:rPr lang="zh-CN" altLang="zh-CN" sz="2000" dirty="0"/>
              <a:t>”，在右面数字窗口中输入“</a:t>
            </a:r>
            <a:r>
              <a:rPr lang="en-US" altLang="zh-CN" sz="2000" dirty="0"/>
              <a:t>0.3</a:t>
            </a:r>
            <a:r>
              <a:rPr lang="zh-CN" altLang="zh-CN" sz="2000" dirty="0"/>
              <a:t>”，单击“确定”。</a:t>
            </a:r>
            <a:endParaRPr lang="en-US" altLang="zh-CN" sz="2000" dirty="0"/>
          </a:p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000" dirty="0"/>
              <a:t>26</a:t>
            </a:r>
            <a:r>
              <a:rPr lang="zh-CN" altLang="zh-CN" sz="2000" dirty="0" smtClean="0"/>
              <a:t>）单击</a:t>
            </a:r>
            <a:r>
              <a:rPr lang="zh-CN" altLang="zh-CN" sz="2000" dirty="0"/>
              <a:t>“确定”，完成指令的添加。防止在不满足机器人动作情况下程序扫描过快，造成</a:t>
            </a:r>
            <a:r>
              <a:rPr lang="en-US" altLang="zh-CN" sz="2000" dirty="0"/>
              <a:t>CPU</a:t>
            </a:r>
            <a:r>
              <a:rPr lang="zh-CN" altLang="zh-CN" sz="2000" dirty="0"/>
              <a:t>过负荷。</a:t>
            </a:r>
            <a:endParaRPr lang="en-US" altLang="zh-CN" sz="2000" dirty="0"/>
          </a:p>
          <a:p>
            <a:pPr>
              <a:spcBef>
                <a:spcPts val="717"/>
              </a:spcBef>
              <a:spcAft>
                <a:spcPts val="717"/>
              </a:spcAft>
            </a:pPr>
            <a:endParaRPr lang="zh-CN" altLang="zh-CN" sz="2000" dirty="0"/>
          </a:p>
        </p:txBody>
      </p:sp>
      <p:sp>
        <p:nvSpPr>
          <p:cNvPr id="15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pic>
        <p:nvPicPr>
          <p:cNvPr id="14338" name="图片 29" descr="G:\研究生\编书\工业机器人编书\图\搬运\新图\QQ截图201705291627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13" y="2282433"/>
            <a:ext cx="5400600" cy="3827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图片 30" descr="G:\研究生\编书\工业机器人编书\图\搬运\新图\QQ截图201705291628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472" y="2342422"/>
            <a:ext cx="5052701" cy="371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右箭头 9"/>
          <p:cNvSpPr/>
          <p:nvPr/>
        </p:nvSpPr>
        <p:spPr>
          <a:xfrm>
            <a:off x="6003979" y="4068341"/>
            <a:ext cx="390213" cy="256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22120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93705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36713" y="1208086"/>
            <a:ext cx="11664184" cy="695187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r>
              <a:rPr lang="en-US" altLang="zh-CN" sz="2000" dirty="0"/>
              <a:t>27</a:t>
            </a:r>
            <a:r>
              <a:rPr lang="zh-CN" altLang="zh-CN" sz="2000" dirty="0"/>
              <a:t>）继续添加指令，建立的抓取例行程序如图所示，如表为抓取例行程序部分程序的注释。</a:t>
            </a:r>
            <a:endParaRPr lang="en-US" altLang="zh-CN" sz="2000" dirty="0"/>
          </a:p>
          <a:p>
            <a:endParaRPr lang="zh-CN" altLang="zh-CN" dirty="0"/>
          </a:p>
        </p:txBody>
      </p:sp>
      <p:sp>
        <p:nvSpPr>
          <p:cNvPr id="15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pic>
        <p:nvPicPr>
          <p:cNvPr id="16" name="图片 46412" descr="G:\研究生\编书\工业机器人编书\图\搬运\新图\图稿\图3-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94" y="1794858"/>
            <a:ext cx="6137165" cy="451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157432"/>
              </p:ext>
            </p:extLst>
          </p:nvPr>
        </p:nvGraphicFramePr>
        <p:xfrm>
          <a:off x="6480646" y="3194954"/>
          <a:ext cx="5616650" cy="1865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25"/>
                <a:gridCol w="2808325"/>
              </a:tblGrid>
              <a:tr h="27362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程序</a:t>
                      </a: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注释</a:t>
                      </a:r>
                    </a:p>
                  </a:txBody>
                  <a:tcPr marL="91809" marR="91809" marT="0" marB="0" anchor="ctr"/>
                </a:tc>
              </a:tr>
              <a:tr h="49705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GripLoad</a:t>
                      </a: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loadFull</a:t>
                      </a:r>
                      <a:endParaRPr lang="zh-CN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加载载荷数据</a:t>
                      </a:r>
                      <a:r>
                        <a:rPr lang="en-US" sz="18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loadFull</a:t>
                      </a:r>
                      <a:endParaRPr lang="zh-CN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</a:tr>
              <a:tr h="10944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MoveL</a:t>
                      </a: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Offs(pPick,0,0,100), v1000, z50,tool1\</a:t>
                      </a:r>
                      <a:r>
                        <a:rPr lang="en-US" sz="18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WObj</a:t>
                      </a: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:=wobj1</a:t>
                      </a:r>
                      <a:endParaRPr lang="zh-CN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marL="0" indent="13335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利用</a:t>
                      </a:r>
                      <a:r>
                        <a:rPr lang="en-US" sz="18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MoveL</a:t>
                      </a: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移至抓取位置</a:t>
                      </a:r>
                      <a:r>
                        <a:rPr lang="en-US" sz="18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pPick</a:t>
                      </a: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点正上方</a:t>
                      </a: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100mm</a:t>
                      </a:r>
                      <a:r>
                        <a:rPr lang="zh-CN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处</a:t>
                      </a:r>
                    </a:p>
                  </a:txBody>
                  <a:tcPr marL="91809" marR="91809" marT="0" marB="0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40168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5126" y="991787"/>
            <a:ext cx="12248208" cy="1403073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r>
              <a:rPr lang="en-US" altLang="zh-CN" sz="2000" dirty="0"/>
              <a:t>28</a:t>
            </a:r>
            <a:r>
              <a:rPr lang="zh-CN" altLang="zh-CN" sz="2000" dirty="0"/>
              <a:t>）单击例行程序，选中</a:t>
            </a:r>
            <a:r>
              <a:rPr lang="en-US" altLang="zh-CN" sz="2000" dirty="0" err="1"/>
              <a:t>rPlace</a:t>
            </a:r>
            <a:r>
              <a:rPr lang="zh-CN" altLang="zh-CN" sz="2000" dirty="0"/>
              <a:t>，单击“显示例行程序。</a:t>
            </a:r>
            <a:endParaRPr lang="en-US" altLang="zh-CN" sz="2000" dirty="0"/>
          </a:p>
          <a:p>
            <a:r>
              <a:rPr lang="en-US" altLang="zh-CN" sz="2000" dirty="0"/>
              <a:t>29</a:t>
            </a:r>
            <a:r>
              <a:rPr lang="zh-CN" altLang="zh-CN" sz="2000" dirty="0"/>
              <a:t>）添加指令，建立放置例行程序如图所示，表为此例行程序的注释。</a:t>
            </a:r>
            <a:endParaRPr lang="en-US" altLang="zh-CN" sz="2000" dirty="0"/>
          </a:p>
          <a:p>
            <a:endParaRPr lang="zh-CN" altLang="zh-CN" sz="2000" dirty="0"/>
          </a:p>
          <a:p>
            <a:endParaRPr lang="zh-CN" altLang="zh-CN" sz="2400" dirty="0"/>
          </a:p>
        </p:txBody>
      </p:sp>
      <p:sp>
        <p:nvSpPr>
          <p:cNvPr id="14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pic>
        <p:nvPicPr>
          <p:cNvPr id="10242" name="图片 316" descr="G:\研究生\编书\工业机器人编书\改图\QQ截图2017041817221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26" y="1739959"/>
            <a:ext cx="4615360" cy="465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图片 46401" descr="G:\研究生\编书\工业机器人编书\图\搬运\新图\QQ截图201705291710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665" y="1741690"/>
            <a:ext cx="4963384" cy="4570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右箭头 15"/>
          <p:cNvSpPr/>
          <p:nvPr/>
        </p:nvSpPr>
        <p:spPr>
          <a:xfrm>
            <a:off x="5040486" y="3751142"/>
            <a:ext cx="368179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44173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14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391578"/>
              </p:ext>
            </p:extLst>
          </p:nvPr>
        </p:nvGraphicFramePr>
        <p:xfrm>
          <a:off x="575990" y="2340149"/>
          <a:ext cx="11233248" cy="3180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600"/>
                <a:gridCol w="5832648"/>
              </a:tblGrid>
              <a:tr h="81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程序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注释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809" marR="91809" marT="0" marB="0" anchor="ctr"/>
                </a:tc>
              </a:tr>
              <a:tr h="5472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MoveJ</a:t>
                      </a: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Offs(pPlace,0,0,100), v300, z50, tool1\</a:t>
                      </a:r>
                      <a:r>
                        <a:rPr lang="en-US" sz="20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WObj</a:t>
                      </a: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:=wobj1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indent="133350"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利用</a:t>
                      </a:r>
                      <a:r>
                        <a:rPr lang="en-US" sz="20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MoveJ</a:t>
                      </a:r>
                      <a:r>
                        <a:rPr lang="zh-CN" sz="20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移至抓取位置</a:t>
                      </a:r>
                      <a:r>
                        <a:rPr lang="en-US" sz="20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pPlace</a:t>
                      </a:r>
                      <a:r>
                        <a:rPr lang="zh-CN" sz="20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点正上方</a:t>
                      </a: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100mm</a:t>
                      </a:r>
                      <a:r>
                        <a:rPr lang="zh-CN" sz="20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处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809" marR="91809" marT="0" marB="0" anchor="ctr"/>
                </a:tc>
              </a:tr>
              <a:tr h="5472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MoveLpPlace</a:t>
                      </a: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v300, fine, tool1\</a:t>
                      </a:r>
                      <a:r>
                        <a:rPr lang="en-US" sz="20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WObj</a:t>
                      </a: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:=wobj1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indent="133350"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利用</a:t>
                      </a:r>
                      <a:r>
                        <a:rPr lang="en-US" sz="20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Move</a:t>
                      </a:r>
                      <a:r>
                        <a:rPr lang="en-US" sz="20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zh-CN" sz="20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移至抓取位置</a:t>
                      </a:r>
                      <a:r>
                        <a:rPr lang="en-US" sz="20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pPlace</a:t>
                      </a:r>
                      <a:r>
                        <a:rPr lang="zh-CN" sz="20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点处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Reset do00_xipan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indent="133350"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复位吸盘信号，放下三角块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WaitTime</a:t>
                      </a: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0.3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indent="133350"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等待</a:t>
                      </a:r>
                      <a:r>
                        <a:rPr lang="en-US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0.3s</a:t>
                      </a:r>
                      <a:r>
                        <a:rPr lang="zh-CN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，以保证吸盘已将产品完全放下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809" marR="91809" marT="0" marB="0" anchor="ctr"/>
                </a:tc>
              </a:tr>
              <a:tr h="3698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GripLoad</a:t>
                      </a: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load0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indent="133350"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加载载荷数据</a:t>
                      </a:r>
                      <a:r>
                        <a:rPr lang="en-US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Load0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809" marR="91809" marT="0" marB="0" anchor="ctr"/>
                </a:tc>
              </a:tr>
              <a:tr h="5472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MoveLOffs</a:t>
                      </a: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(pPlace,0,0,100),v1000, z50, tool1\</a:t>
                      </a:r>
                      <a:r>
                        <a:rPr lang="en-US" sz="20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WObj</a:t>
                      </a: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:=wobj1</a:t>
                      </a:r>
                      <a:endParaRPr lang="zh-CN" sz="2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809" marR="91809" marT="0" marB="0" anchor="ctr"/>
                </a:tc>
                <a:tc>
                  <a:txBody>
                    <a:bodyPr/>
                    <a:lstStyle/>
                    <a:p>
                      <a:pPr indent="133350"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利用</a:t>
                      </a:r>
                      <a:r>
                        <a:rPr lang="en-US" sz="20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Move</a:t>
                      </a:r>
                      <a:r>
                        <a:rPr lang="en-US" sz="20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zh-CN" sz="20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移至抓取位置</a:t>
                      </a:r>
                      <a:r>
                        <a:rPr lang="en-US" sz="20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pPlace</a:t>
                      </a:r>
                      <a:r>
                        <a:rPr lang="zh-CN" sz="20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点正上方</a:t>
                      </a: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100mm</a:t>
                      </a:r>
                      <a:r>
                        <a:rPr lang="zh-CN" sz="20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处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809" marR="91809" marT="0" marB="0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656842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2279" y="1313065"/>
            <a:ext cx="11398959" cy="1501562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r>
              <a:rPr lang="en-US" altLang="zh-CN" sz="2000" dirty="0"/>
              <a:t>30</a:t>
            </a:r>
            <a:r>
              <a:rPr lang="zh-CN" altLang="zh-CN" sz="2000" dirty="0"/>
              <a:t>）单击“例行程序”，进入如图所示的界面，选中</a:t>
            </a:r>
            <a:r>
              <a:rPr lang="en-US" altLang="zh-CN" sz="2000" dirty="0"/>
              <a:t>main</a:t>
            </a:r>
            <a:r>
              <a:rPr lang="zh-CN" altLang="zh-CN" sz="2000" dirty="0"/>
              <a:t>，单击“显示例行程序”，进入如图所示的界面。</a:t>
            </a:r>
            <a:endParaRPr lang="en-US" altLang="zh-CN" sz="2000" dirty="0"/>
          </a:p>
          <a:p>
            <a:pPr>
              <a:spcBef>
                <a:spcPct val="20000"/>
              </a:spcBef>
            </a:pPr>
            <a:endParaRPr lang="en-US" altLang="zh-CN" sz="2400" dirty="0"/>
          </a:p>
          <a:p>
            <a:pPr>
              <a:spcBef>
                <a:spcPct val="20000"/>
              </a:spcBef>
            </a:pPr>
            <a:endParaRPr lang="zh-CN" altLang="zh-CN" b="1" u="sng" dirty="0"/>
          </a:p>
        </p:txBody>
      </p: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pic>
        <p:nvPicPr>
          <p:cNvPr id="11266" name="图片 46432" descr="G:\研究生\编书\工业机器人编书\改图\QQ截图2017041820063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83" y="2063846"/>
            <a:ext cx="5745428" cy="421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图片 5" descr="G:\研究生\编书\工业机器人编书\图\搬运\新图\图稿\图3-4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743" y="2063845"/>
            <a:ext cx="5495495" cy="4187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右箭头 9"/>
          <p:cNvSpPr/>
          <p:nvPr/>
        </p:nvSpPr>
        <p:spPr>
          <a:xfrm>
            <a:off x="6065612" y="3938377"/>
            <a:ext cx="289970" cy="2193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18279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8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pic>
        <p:nvPicPr>
          <p:cNvPr id="12290" name="图片 46404" descr="G:\研究生\编书\工业机器人编书\图\搬运\新图\QQ截图201705291727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387" y="3817245"/>
            <a:ext cx="3472640" cy="2569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46402" descr="G:\研究生\编书\工业机器人编书\图\搬运\新图\QQ截图201705291721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82" y="1033642"/>
            <a:ext cx="3492525" cy="272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46403" descr="G:\研究生\编书\工业机器人编书\图\码垛图稿\新建图\QQ截图2017052721175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528" y="1089194"/>
            <a:ext cx="3450969" cy="2560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右箭头 10"/>
          <p:cNvSpPr/>
          <p:nvPr/>
        </p:nvSpPr>
        <p:spPr>
          <a:xfrm>
            <a:off x="3990792" y="2369615"/>
            <a:ext cx="487541" cy="136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5" name="文本框 4"/>
          <p:cNvSpPr txBox="1"/>
          <p:nvPr/>
        </p:nvSpPr>
        <p:spPr bwMode="auto">
          <a:xfrm>
            <a:off x="8784902" y="2505745"/>
            <a:ext cx="3130734" cy="2721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000" dirty="0"/>
              <a:t>31</a:t>
            </a:r>
            <a:r>
              <a:rPr lang="zh-CN" altLang="zh-CN" sz="2000" dirty="0"/>
              <a:t>）单击“添加指令”，选择“</a:t>
            </a:r>
            <a:r>
              <a:rPr lang="en-US" altLang="zh-CN" sz="2000" dirty="0" err="1"/>
              <a:t>ProcCall</a:t>
            </a:r>
            <a:r>
              <a:rPr lang="zh-CN" altLang="zh-CN" sz="2000" dirty="0"/>
              <a:t>”，进入如图所示的界面，选中要调用的例行程“</a:t>
            </a:r>
            <a:r>
              <a:rPr lang="en-US" altLang="zh-CN" sz="2000" dirty="0" err="1"/>
              <a:t>rInitAll</a:t>
            </a:r>
            <a:r>
              <a:rPr lang="zh-CN" altLang="zh-CN" sz="2000" dirty="0"/>
              <a:t>”，单击“确定”，进入如图所示的界面，调用初始化例行程序。</a:t>
            </a:r>
          </a:p>
          <a:p>
            <a:pPr>
              <a:spcBef>
                <a:spcPts val="717"/>
              </a:spcBef>
              <a:spcAft>
                <a:spcPts val="717"/>
              </a:spcAft>
            </a:pPr>
            <a:endParaRPr lang="zh-CN" altLang="en-US" b="1" kern="0" dirty="0" smtClean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6" name="右弧形箭头 15"/>
          <p:cNvSpPr/>
          <p:nvPr/>
        </p:nvSpPr>
        <p:spPr>
          <a:xfrm>
            <a:off x="8008717" y="2614757"/>
            <a:ext cx="576971" cy="238968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80592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799100" y="1062413"/>
            <a:ext cx="3018172" cy="5342613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r>
              <a:rPr lang="en-US" altLang="zh-CN" sz="2000" dirty="0"/>
              <a:t>32</a:t>
            </a:r>
            <a:r>
              <a:rPr lang="zh-CN" altLang="zh-CN" sz="2000" dirty="0"/>
              <a:t>）单击“添加指令”，选择“</a:t>
            </a:r>
            <a:r>
              <a:rPr lang="en-US" altLang="zh-CN" sz="2000" dirty="0"/>
              <a:t>WHILE</a:t>
            </a:r>
            <a:r>
              <a:rPr lang="zh-CN" altLang="zh-CN" sz="2000" dirty="0"/>
              <a:t>”，利用</a:t>
            </a:r>
            <a:r>
              <a:rPr lang="en-US" altLang="zh-CN" sz="2000" dirty="0"/>
              <a:t>WHILE</a:t>
            </a:r>
            <a:r>
              <a:rPr lang="zh-CN" altLang="zh-CN" sz="2000" dirty="0"/>
              <a:t>循环将初始化程序隔开，即只在第一次运行时需要执行初始化程序，之后循环执行抓取放置动作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r>
              <a:rPr lang="en-US" altLang="zh-CN" sz="2000" dirty="0"/>
              <a:t>33</a:t>
            </a:r>
            <a:r>
              <a:rPr lang="zh-CN" altLang="zh-CN" sz="2000" dirty="0"/>
              <a:t>）双击“</a:t>
            </a:r>
            <a:r>
              <a:rPr lang="en-US" altLang="zh-CN" sz="2000" dirty="0"/>
              <a:t>&lt;EXP&gt;</a:t>
            </a:r>
            <a:r>
              <a:rPr lang="zh-CN" altLang="zh-CN" sz="2000" dirty="0"/>
              <a:t>”。</a:t>
            </a:r>
          </a:p>
          <a:p>
            <a:r>
              <a:rPr lang="en-US" altLang="zh-CN" sz="2000" dirty="0"/>
              <a:t>34</a:t>
            </a:r>
            <a:r>
              <a:rPr lang="zh-CN" altLang="zh-CN" sz="2000" dirty="0"/>
              <a:t>）选择“</a:t>
            </a:r>
            <a:r>
              <a:rPr lang="en-US" altLang="zh-CN" sz="2000" dirty="0"/>
              <a:t>TRUE</a:t>
            </a:r>
            <a:r>
              <a:rPr lang="zh-CN" altLang="zh-CN" sz="2000" dirty="0"/>
              <a:t>”，单击“确定”。</a:t>
            </a:r>
            <a:endParaRPr lang="en-US" altLang="zh-CN" sz="2000" dirty="0"/>
          </a:p>
          <a:p>
            <a:r>
              <a:rPr lang="en-US" altLang="zh-CN" sz="2000" dirty="0"/>
              <a:t>35</a:t>
            </a:r>
            <a:r>
              <a:rPr lang="zh-CN" altLang="zh-CN" sz="2000" dirty="0"/>
              <a:t>）继续添加指令，建立剩余的主程序，主程序如图所示。</a:t>
            </a:r>
            <a:endParaRPr lang="en-US" altLang="zh-CN" sz="2000" dirty="0"/>
          </a:p>
          <a:p>
            <a:r>
              <a:rPr lang="en-US" altLang="zh-CN" sz="2000" dirty="0"/>
              <a:t>36</a:t>
            </a:r>
            <a:r>
              <a:rPr lang="zh-CN" altLang="zh-CN" sz="2000" dirty="0"/>
              <a:t>）打开调试菜单，单击检查程序，对程序的语法进行检查。</a:t>
            </a:r>
          </a:p>
          <a:p>
            <a:endParaRPr lang="zh-CN" altLang="zh-CN" sz="2000" dirty="0"/>
          </a:p>
        </p:txBody>
      </p:sp>
      <p:sp>
        <p:nvSpPr>
          <p:cNvPr id="16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pic>
        <p:nvPicPr>
          <p:cNvPr id="13314" name="图片 46405" descr="G:\研究生\编书\工业机器人编书\图\搬运\新图\QQ截图201705291733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82" y="1059843"/>
            <a:ext cx="3502841" cy="267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图片 46406" descr="G:\研究生\编书\工业机器人编书\图\搬运\新图\QQ截图201705291952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219" y="1059843"/>
            <a:ext cx="3544873" cy="2548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图片 46407" descr="G:\研究生\编书\工业机器人编书\图\搬运\新图\QQ截图2017052919531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923" y="3911333"/>
            <a:ext cx="3544873" cy="226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图4-4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82" y="3910863"/>
            <a:ext cx="3502842" cy="240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右箭头 18"/>
          <p:cNvSpPr/>
          <p:nvPr/>
        </p:nvSpPr>
        <p:spPr>
          <a:xfrm>
            <a:off x="4006824" y="2241528"/>
            <a:ext cx="487541" cy="136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0" name="右箭头 19"/>
          <p:cNvSpPr/>
          <p:nvPr/>
        </p:nvSpPr>
        <p:spPr>
          <a:xfrm rot="10800000">
            <a:off x="4104382" y="4975352"/>
            <a:ext cx="487541" cy="136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1" name="右弧形箭头 20"/>
          <p:cNvSpPr/>
          <p:nvPr/>
        </p:nvSpPr>
        <p:spPr>
          <a:xfrm>
            <a:off x="8171080" y="2517635"/>
            <a:ext cx="456761" cy="20147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344" tIns="54672" rIns="109344" bIns="54672"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69316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10280" name="Rectangle 65"/>
          <p:cNvSpPr>
            <a:spLocks noChangeArrowheads="1"/>
          </p:cNvSpPr>
          <p:nvPr/>
        </p:nvSpPr>
        <p:spPr bwMode="auto">
          <a:xfrm>
            <a:off x="0" y="34312"/>
            <a:ext cx="220888" cy="3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81" name="Rectangle 91"/>
          <p:cNvSpPr>
            <a:spLocks noChangeArrowheads="1"/>
          </p:cNvSpPr>
          <p:nvPr/>
        </p:nvSpPr>
        <p:spPr bwMode="auto">
          <a:xfrm>
            <a:off x="0" y="231553"/>
            <a:ext cx="220888" cy="448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344" tIns="54672" rIns="109344" bIns="54672" numCol="1" anchor="ctr" anchorCtr="0" compatLnSpc="1">
            <a:prstTxWarp prst="textNoShape">
              <a:avLst/>
            </a:prstTxWarp>
            <a:spAutoFit/>
          </a:bodyPr>
          <a:lstStyle/>
          <a:p>
            <a:pPr defTabSz="1093440" eaLnBrk="1" hangingPunct="1"/>
            <a:endParaRPr lang="zh-CN" altLang="zh-CN" sz="2200">
              <a:latin typeface="Arial" pitchFamily="34" charset="0"/>
              <a:cs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179" y="1453069"/>
            <a:ext cx="11471719" cy="1618517"/>
          </a:xfrm>
          <a:prstGeom prst="rect">
            <a:avLst/>
          </a:prstGeom>
        </p:spPr>
        <p:txBody>
          <a:bodyPr wrap="square" lIns="109344" tIns="54672" rIns="109344" bIns="54672">
            <a:spAutoFit/>
          </a:bodyPr>
          <a:lstStyle/>
          <a:p>
            <a:r>
              <a:rPr lang="zh-CN" altLang="zh-CN" sz="2000" dirty="0"/>
              <a:t>完成了程序的编辑后，下一步进行程序的调试，调试的目的有以下两个：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1</a:t>
            </a:r>
            <a:r>
              <a:rPr lang="zh-CN" altLang="zh-CN" sz="2000" dirty="0"/>
              <a:t>）检查程序的位置点是否正确。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2</a:t>
            </a:r>
            <a:r>
              <a:rPr lang="zh-CN" altLang="en-US" sz="2000" dirty="0"/>
              <a:t>）</a:t>
            </a:r>
            <a:r>
              <a:rPr lang="zh-CN" altLang="zh-CN" sz="2000" dirty="0"/>
              <a:t>检查程序的逻辑控制是否有不完善的地方。</a:t>
            </a:r>
            <a:endParaRPr lang="en-US" altLang="zh-CN" sz="2000" dirty="0"/>
          </a:p>
          <a:p>
            <a:endParaRPr lang="zh-CN" altLang="zh-CN" sz="2000" dirty="0"/>
          </a:p>
          <a:p>
            <a:endParaRPr lang="zh-CN" altLang="zh-CN" dirty="0"/>
          </a:p>
        </p:txBody>
      </p: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515993" y="990735"/>
            <a:ext cx="5301902" cy="58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六、程序调试</a:t>
            </a:r>
          </a:p>
        </p:txBody>
      </p:sp>
      <p:sp>
        <p:nvSpPr>
          <p:cNvPr id="2" name="文本框 1"/>
          <p:cNvSpPr txBox="1"/>
          <p:nvPr/>
        </p:nvSpPr>
        <p:spPr bwMode="auto">
          <a:xfrm>
            <a:off x="497871" y="2340149"/>
            <a:ext cx="10507405" cy="86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zh-CN" altLang="zh-CN" sz="29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调试主程序</a:t>
            </a:r>
            <a:endParaRPr lang="zh-CN" altLang="zh-CN" sz="29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000" dirty="0"/>
              <a:t>1</a:t>
            </a:r>
            <a:r>
              <a:rPr lang="zh-CN" altLang="zh-CN" sz="2000" dirty="0"/>
              <a:t>）打开调试菜单，单击“</a:t>
            </a:r>
            <a:r>
              <a:rPr lang="en-US" altLang="zh-CN" sz="2000" dirty="0"/>
              <a:t>PP</a:t>
            </a:r>
            <a:r>
              <a:rPr lang="zh-CN" altLang="zh-CN" sz="2000" dirty="0"/>
              <a:t>移至</a:t>
            </a:r>
            <a:r>
              <a:rPr lang="en-US" altLang="zh-CN" sz="2000" dirty="0"/>
              <a:t>Main</a:t>
            </a:r>
            <a:r>
              <a:rPr lang="zh-CN" altLang="zh-CN" sz="2000" dirty="0"/>
              <a:t>”。</a:t>
            </a:r>
            <a:endParaRPr lang="zh-CN" altLang="en-US" sz="2000" dirty="0"/>
          </a:p>
        </p:txBody>
      </p:sp>
      <p:pic>
        <p:nvPicPr>
          <p:cNvPr id="14338" name="Picture 2" descr="图4-4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800" y="3194354"/>
            <a:ext cx="4654476" cy="320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259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sp>
        <p:nvSpPr>
          <p:cNvPr id="8" name="文本框 7"/>
          <p:cNvSpPr txBox="1"/>
          <p:nvPr/>
        </p:nvSpPr>
        <p:spPr bwMode="auto">
          <a:xfrm>
            <a:off x="529511" y="1316305"/>
            <a:ext cx="4334033" cy="2264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en-US" altLang="zh-CN" sz="2000" dirty="0"/>
              <a:t>2</a:t>
            </a:r>
            <a:r>
              <a:rPr lang="zh-CN" altLang="zh-CN" sz="2000" dirty="0"/>
              <a:t>）</a:t>
            </a:r>
            <a:r>
              <a:rPr lang="en-US" altLang="zh-CN" sz="2000" dirty="0"/>
              <a:t>PP</a:t>
            </a:r>
            <a:r>
              <a:rPr lang="zh-CN" altLang="zh-CN" sz="2000" dirty="0"/>
              <a:t>便会自动指向主程序的第一条指令。</a:t>
            </a:r>
          </a:p>
          <a:p>
            <a:r>
              <a:rPr lang="en-US" altLang="zh-CN" sz="2000" dirty="0"/>
              <a:t>3</a:t>
            </a:r>
            <a:r>
              <a:rPr lang="zh-CN" altLang="zh-CN" sz="2000" dirty="0"/>
              <a:t>）按下使能键，进入电动机开启状态。</a:t>
            </a:r>
            <a:endParaRPr lang="en-US" altLang="zh-CN" sz="2000" dirty="0"/>
          </a:p>
          <a:p>
            <a:r>
              <a:rPr lang="en-US" altLang="zh-CN" sz="2000" dirty="0"/>
              <a:t>4</a:t>
            </a:r>
            <a:r>
              <a:rPr lang="zh-CN" altLang="zh-CN" sz="2000" dirty="0"/>
              <a:t>）按一下程序启动按键，并小心观察机器人的移动，在按下程序停止键后，才可松开使能键。</a:t>
            </a:r>
            <a:endParaRPr lang="zh-CN" altLang="en-US" sz="2000" dirty="0"/>
          </a:p>
        </p:txBody>
      </p:sp>
      <p:pic>
        <p:nvPicPr>
          <p:cNvPr id="15362" name="图片 46439" descr="G:\研究生\编书\工业机器人编书\改图\QQ截图201704182030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340" y="1199946"/>
            <a:ext cx="4967000" cy="4134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/>
        </p:nvSpPr>
        <p:spPr bwMode="auto">
          <a:xfrm>
            <a:off x="384233" y="5359535"/>
            <a:ext cx="11856981" cy="78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zh-CN" altLang="zh-CN" sz="2000" dirty="0"/>
              <a:t>注意：本书中调试例行程序以调试主程序为例</a:t>
            </a:r>
            <a:r>
              <a:rPr lang="zh-CN" altLang="zh-CN" sz="2000" dirty="0" smtClean="0"/>
              <a:t>，</a:t>
            </a:r>
            <a:r>
              <a:rPr lang="zh-CN" altLang="en-US" sz="2000" dirty="0" smtClean="0"/>
              <a:t>其他</a:t>
            </a:r>
            <a:r>
              <a:rPr lang="zh-CN" altLang="zh-CN" sz="2000" dirty="0" smtClean="0"/>
              <a:t>例行程序</a:t>
            </a:r>
            <a:r>
              <a:rPr lang="zh-CN" altLang="zh-CN" sz="2000" dirty="0"/>
              <a:t>的调试步骤与上述调试步骤相同。</a:t>
            </a:r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8968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529178" y="121927"/>
            <a:ext cx="2352607" cy="862984"/>
          </a:xfrm>
        </p:spPr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3</a:t>
            </a:r>
            <a:endParaRPr lang="zh-CN" altLang="en-US" dirty="0" smtClean="0"/>
          </a:p>
        </p:txBody>
      </p:sp>
      <p:sp>
        <p:nvSpPr>
          <p:cNvPr id="5" name="副标题 2"/>
          <p:cNvSpPr>
            <a:spLocks noGrp="1"/>
          </p:cNvSpPr>
          <p:nvPr>
            <p:ph type="subTitle" idx="1"/>
          </p:nvPr>
        </p:nvSpPr>
        <p:spPr>
          <a:xfrm>
            <a:off x="3051391" y="116335"/>
            <a:ext cx="8579441" cy="861896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实践操作</a:t>
            </a:r>
          </a:p>
        </p:txBody>
      </p:sp>
      <p:sp>
        <p:nvSpPr>
          <p:cNvPr id="6" name="文本框 5"/>
          <p:cNvSpPr txBox="1"/>
          <p:nvPr/>
        </p:nvSpPr>
        <p:spPr bwMode="auto">
          <a:xfrm>
            <a:off x="529179" y="1193704"/>
            <a:ext cx="6555079" cy="41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en-US" altLang="zh-CN" sz="2000" dirty="0"/>
              <a:t>5</a:t>
            </a:r>
            <a:r>
              <a:rPr lang="zh-CN" altLang="zh-CN" sz="2000" dirty="0"/>
              <a:t>）最终搬运结果，如图所示。</a:t>
            </a:r>
            <a:endParaRPr lang="zh-CN" altLang="en-US" sz="2000" dirty="0"/>
          </a:p>
        </p:txBody>
      </p:sp>
      <p:pic>
        <p:nvPicPr>
          <p:cNvPr id="16386" name="Picture 2" descr="图4-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199" y="1611891"/>
            <a:ext cx="5307035" cy="4701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56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4</a:t>
            </a:r>
            <a:endParaRPr lang="zh-CN" altLang="en-US" dirty="0" smtClean="0"/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问题探究</a:t>
            </a:r>
          </a:p>
        </p:txBody>
      </p:sp>
      <p:sp>
        <p:nvSpPr>
          <p:cNvPr id="2" name="文本框 1"/>
          <p:cNvSpPr txBox="1"/>
          <p:nvPr/>
        </p:nvSpPr>
        <p:spPr bwMode="auto">
          <a:xfrm>
            <a:off x="376405" y="1587517"/>
            <a:ext cx="11618272" cy="1218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zh-CN" altLang="zh-CN" sz="2400" dirty="0"/>
              <a:t>机器人手爪是实现类似人手功能的</a:t>
            </a:r>
            <a:r>
              <a:rPr lang="en-US" altLang="zh-CN" sz="2400" dirty="0" err="1">
                <a:hlinkClick r:id="rId2"/>
              </a:rPr>
              <a:t>机器人</a:t>
            </a:r>
            <a:r>
              <a:rPr lang="zh-CN" altLang="zh-CN" sz="2400" dirty="0"/>
              <a:t>部件，是重要的执行机构之一。机器人手爪的几种夹持形式有以下几种。</a:t>
            </a:r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 bwMode="auto">
          <a:xfrm>
            <a:off x="6771241" y="2311567"/>
            <a:ext cx="4893263" cy="849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400" dirty="0"/>
              <a:t>2</a:t>
            </a:r>
            <a:r>
              <a:rPr lang="zh-CN" altLang="en-US" sz="2400" dirty="0"/>
              <a:t>、</a:t>
            </a:r>
            <a:r>
              <a:rPr lang="zh-CN" altLang="zh-CN" sz="2400" dirty="0"/>
              <a:t>图为三爪外抓手爪，且为外抓方式。</a:t>
            </a:r>
            <a:endParaRPr lang="zh-CN" altLang="en-US" sz="2400" b="1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628187" y="2430606"/>
            <a:ext cx="30812" cy="27852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 bwMode="auto">
          <a:xfrm>
            <a:off x="531857" y="2414723"/>
            <a:ext cx="6081075" cy="849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400" dirty="0"/>
              <a:t>1</a:t>
            </a:r>
            <a:r>
              <a:rPr lang="zh-CN" altLang="en-US" sz="2400" dirty="0"/>
              <a:t>、</a:t>
            </a:r>
            <a:r>
              <a:rPr lang="zh-CN" altLang="zh-CN" sz="2400" dirty="0"/>
              <a:t>图为平行连杆两爪，由平行连杆机构组成。</a:t>
            </a:r>
            <a:endParaRPr lang="zh-CN" altLang="en-US" sz="2400" b="1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" r="8061"/>
          <a:stretch/>
        </p:blipFill>
        <p:spPr>
          <a:xfrm>
            <a:off x="143918" y="3476086"/>
            <a:ext cx="6336072" cy="160645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" r="1080"/>
          <a:stretch/>
        </p:blipFill>
        <p:spPr>
          <a:xfrm>
            <a:off x="6771239" y="3342745"/>
            <a:ext cx="5079694" cy="187314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 bwMode="auto">
          <a:xfrm>
            <a:off x="336714" y="1050056"/>
            <a:ext cx="11014888" cy="124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一、</a:t>
            </a:r>
            <a:r>
              <a:rPr lang="zh-CN" altLang="zh-CN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搬运机器人手爪夹持形式的区别</a:t>
            </a:r>
          </a:p>
          <a:p>
            <a:pPr>
              <a:spcBef>
                <a:spcPts val="717"/>
              </a:spcBef>
              <a:spcAft>
                <a:spcPts val="717"/>
              </a:spcAft>
            </a:pPr>
            <a:endParaRPr lang="zh-CN" altLang="en-US" sz="3100" b="1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894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图片 4" descr="gripper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4" t="10130" r="32066" b="6836"/>
          <a:stretch>
            <a:fillRect/>
          </a:stretch>
        </p:blipFill>
        <p:spPr bwMode="auto">
          <a:xfrm>
            <a:off x="6702415" y="2199251"/>
            <a:ext cx="4679236" cy="3839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 bwMode="auto">
          <a:xfrm>
            <a:off x="529510" y="1337354"/>
            <a:ext cx="5783893" cy="849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400" dirty="0"/>
              <a:t>3</a:t>
            </a:r>
            <a:r>
              <a:rPr lang="zh-CN" altLang="en-US" sz="2400" dirty="0"/>
              <a:t>、</a:t>
            </a:r>
            <a:r>
              <a:rPr lang="zh-CN" altLang="zh-CN" sz="2400" dirty="0"/>
              <a:t>图为三爪内撑手爪，通过内撑的方式来抓取物体。</a:t>
            </a:r>
            <a:endParaRPr lang="zh-CN" altLang="en-US" sz="2400" b="1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 bwMode="auto">
          <a:xfrm>
            <a:off x="6735149" y="1372196"/>
            <a:ext cx="4916309" cy="47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400" dirty="0"/>
              <a:t>4</a:t>
            </a:r>
            <a:r>
              <a:rPr lang="zh-CN" altLang="en-US" sz="2400" dirty="0"/>
              <a:t>、</a:t>
            </a:r>
            <a:r>
              <a:rPr lang="zh-CN" altLang="zh-CN" sz="2400" dirty="0"/>
              <a:t>图为连杆四爪手爪。</a:t>
            </a:r>
            <a:endParaRPr lang="zh-CN" altLang="en-US" sz="2400" b="1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890" y="2043437"/>
            <a:ext cx="3373938" cy="4335503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6313403" y="1121880"/>
            <a:ext cx="44902" cy="50894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4</a:t>
            </a:r>
            <a:endParaRPr lang="zh-CN" altLang="en-US" dirty="0" smtClean="0"/>
          </a:p>
        </p:txBody>
      </p:sp>
      <p:sp>
        <p:nvSpPr>
          <p:cNvPr id="14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问题探究</a:t>
            </a:r>
          </a:p>
        </p:txBody>
      </p:sp>
    </p:spTree>
    <p:extLst>
      <p:ext uri="{BB962C8B-B14F-4D97-AF65-F5344CB8AC3E}">
        <p14:creationId xmlns:p14="http://schemas.microsoft.com/office/powerpoint/2010/main" val="225776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11" y="2449944"/>
            <a:ext cx="5278454" cy="33796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0" r="15683"/>
          <a:stretch/>
        </p:blipFill>
        <p:spPr>
          <a:xfrm>
            <a:off x="6409802" y="2449944"/>
            <a:ext cx="5122749" cy="3244590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6217005" y="1121880"/>
            <a:ext cx="44902" cy="50894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 bwMode="auto">
          <a:xfrm>
            <a:off x="419764" y="1265530"/>
            <a:ext cx="5842143" cy="1874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400" dirty="0"/>
              <a:t>5</a:t>
            </a:r>
            <a:r>
              <a:rPr lang="zh-CN" altLang="en-US" sz="2400" dirty="0"/>
              <a:t>、</a:t>
            </a:r>
            <a:r>
              <a:rPr lang="zh-CN" altLang="zh-CN" sz="2400" dirty="0"/>
              <a:t>图为可适应不同直径的手爪，通过气缸可以调节手爪的直径，实现抓取不同直径的物体。</a:t>
            </a:r>
          </a:p>
          <a:p>
            <a:pPr>
              <a:spcBef>
                <a:spcPts val="717"/>
              </a:spcBef>
              <a:spcAft>
                <a:spcPts val="717"/>
              </a:spcAft>
            </a:pPr>
            <a:endParaRPr lang="zh-CN" altLang="en-US" sz="3100" b="1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6217005" y="1339829"/>
            <a:ext cx="5842143" cy="849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en-US" altLang="zh-CN" sz="2400" dirty="0"/>
              <a:t>6</a:t>
            </a:r>
            <a:r>
              <a:rPr lang="zh-CN" altLang="en-US" sz="2400" dirty="0"/>
              <a:t>、</a:t>
            </a:r>
            <a:r>
              <a:rPr lang="zh-CN" altLang="zh-CN" sz="2400" dirty="0"/>
              <a:t>图为柔性自适应手爪，可抓取空间几何形状复杂的物体。</a:t>
            </a:r>
            <a:endParaRPr lang="zh-CN" altLang="en-US" sz="3100" b="1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1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问题探究</a:t>
            </a:r>
          </a:p>
        </p:txBody>
      </p:sp>
      <p:sp>
        <p:nvSpPr>
          <p:cNvPr id="1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4</a:t>
            </a: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0402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3" t="19339" r="26041" b="9106"/>
          <a:stretch/>
        </p:blipFill>
        <p:spPr>
          <a:xfrm>
            <a:off x="189860" y="2880407"/>
            <a:ext cx="5317284" cy="3053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" r="2147"/>
          <a:stretch/>
        </p:blipFill>
        <p:spPr>
          <a:xfrm>
            <a:off x="5681924" y="3348445"/>
            <a:ext cx="6458680" cy="194341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 bwMode="auto">
          <a:xfrm>
            <a:off x="494436" y="1448116"/>
            <a:ext cx="5012708" cy="849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en-US" altLang="zh-CN" sz="2400" dirty="0"/>
              <a:t>7</a:t>
            </a:r>
            <a:r>
              <a:rPr lang="zh-CN" altLang="en-US" sz="2400" dirty="0"/>
              <a:t>、</a:t>
            </a:r>
            <a:r>
              <a:rPr lang="zh-CN" altLang="zh-CN" sz="2400" dirty="0"/>
              <a:t>图为真空吸盘手爪，利用真空吸盘来抓取物体。</a:t>
            </a:r>
          </a:p>
        </p:txBody>
      </p:sp>
      <p:sp>
        <p:nvSpPr>
          <p:cNvPr id="7" name="文本框 6"/>
          <p:cNvSpPr txBox="1"/>
          <p:nvPr/>
        </p:nvSpPr>
        <p:spPr bwMode="auto">
          <a:xfrm>
            <a:off x="5778322" y="1373556"/>
            <a:ext cx="6265884" cy="158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en-US" altLang="zh-CN" sz="2400" dirty="0"/>
              <a:t>8</a:t>
            </a:r>
            <a:r>
              <a:rPr lang="zh-CN" altLang="en-US" sz="2400" dirty="0"/>
              <a:t>、</a:t>
            </a:r>
            <a:r>
              <a:rPr lang="zh-CN" altLang="zh-CN" sz="2400" dirty="0"/>
              <a:t>图为仿生机械手爪，利用仿生学的原理，具有多个自由度的多指灵巧手爪，其抓取的工件可以多为不规则、圆形等轻便物体。</a:t>
            </a:r>
            <a:endParaRPr lang="en-US" altLang="zh-CN" sz="2400" dirty="0"/>
          </a:p>
          <a:p>
            <a:endParaRPr lang="zh-CN" altLang="zh-CN" sz="2400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5576215" y="1121880"/>
            <a:ext cx="44902" cy="50894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问题探究</a:t>
            </a:r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4</a:t>
            </a: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8780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 bwMode="auto">
          <a:xfrm>
            <a:off x="433113" y="1121880"/>
            <a:ext cx="11197719" cy="190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二、</a:t>
            </a:r>
            <a:r>
              <a:rPr lang="zh-CN" altLang="zh-CN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机器人手爪的功能要求</a:t>
            </a:r>
          </a:p>
          <a:p>
            <a:pPr>
              <a:spcBef>
                <a:spcPts val="717"/>
              </a:spcBef>
              <a:spcAft>
                <a:spcPts val="717"/>
              </a:spcAft>
            </a:pPr>
            <a:endParaRPr lang="zh-CN" altLang="zh-CN" sz="3100" b="1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  <a:p>
            <a:pPr>
              <a:spcBef>
                <a:spcPts val="717"/>
              </a:spcBef>
              <a:spcAft>
                <a:spcPts val="717"/>
              </a:spcAft>
            </a:pPr>
            <a:endParaRPr lang="zh-CN" altLang="en-US" sz="3100" b="1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 bwMode="auto">
          <a:xfrm>
            <a:off x="538917" y="1717914"/>
            <a:ext cx="11165015" cy="1341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zh-CN" altLang="zh-CN" sz="2000" dirty="0"/>
              <a:t>机器人手爪功能是机器人在接收到抓取工件信号后，按指定的路径和抓取方式，在规定的时间内完成工件取放动作的功能性参数。机器人在抓取工件的过程中，为保证抓取工件的可靠性，机器人手爪应具备一定的抓取运动范围、工件在手爪中可靠定位、工件抓取后的检测报警、工件清洁所需的气管、机器人手爪断电保护等相关功能。</a:t>
            </a:r>
          </a:p>
        </p:txBody>
      </p:sp>
      <p:sp>
        <p:nvSpPr>
          <p:cNvPr id="6" name="文本框 5"/>
          <p:cNvSpPr txBox="1"/>
          <p:nvPr/>
        </p:nvSpPr>
        <p:spPr bwMode="auto">
          <a:xfrm>
            <a:off x="575990" y="3182146"/>
            <a:ext cx="5205503" cy="47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抓取运动范围要求</a:t>
            </a:r>
          </a:p>
        </p:txBody>
      </p:sp>
      <p:sp>
        <p:nvSpPr>
          <p:cNvPr id="7" name="文本框 6"/>
          <p:cNvSpPr txBox="1"/>
          <p:nvPr/>
        </p:nvSpPr>
        <p:spPr bwMode="auto">
          <a:xfrm>
            <a:off x="575990" y="3924325"/>
            <a:ext cx="11255301" cy="1341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zh-CN" altLang="zh-CN" sz="2000" dirty="0"/>
              <a:t>由于工件的大小、形状、抓取位置的不同，为使手爪适合抓取不同规格的工件，手爪的运动范围应有所不同。工作时工件夹紧位置应处于最大值与最小值之间，在工件夹紧后，手指的实际夹紧位置应大于手指收缩后的最小位置，使工件夹紧后夹紧气缸能有一定的预留夹紧行程，保证工件可靠夹紧。</a:t>
            </a:r>
          </a:p>
        </p:txBody>
      </p:sp>
      <p:sp>
        <p:nvSpPr>
          <p:cNvPr id="8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问题探究</a:t>
            </a:r>
          </a:p>
        </p:txBody>
      </p:sp>
      <p:sp>
        <p:nvSpPr>
          <p:cNvPr id="9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4</a:t>
            </a: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838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 bwMode="auto">
          <a:xfrm>
            <a:off x="143942" y="971997"/>
            <a:ext cx="5205503" cy="47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工件定位要求</a:t>
            </a:r>
          </a:p>
        </p:txBody>
      </p:sp>
      <p:sp>
        <p:nvSpPr>
          <p:cNvPr id="5" name="文本框 4"/>
          <p:cNvSpPr txBox="1"/>
          <p:nvPr/>
        </p:nvSpPr>
        <p:spPr bwMode="auto">
          <a:xfrm>
            <a:off x="171892" y="1582282"/>
            <a:ext cx="12097271" cy="4788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zh-CN" altLang="zh-CN" sz="2000" dirty="0"/>
              <a:t>工件的定位方式有如下几种：</a:t>
            </a:r>
            <a:endParaRPr lang="en-US" altLang="zh-CN" sz="2000" dirty="0"/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1</a:t>
            </a:r>
            <a:r>
              <a:rPr lang="zh-CN" altLang="zh-CN" sz="2000" dirty="0"/>
              <a:t>）工件以</a:t>
            </a:r>
            <a:r>
              <a:rPr lang="zh-CN" altLang="zh-CN" sz="2000" dirty="0">
                <a:solidFill>
                  <a:srgbClr val="FF0000"/>
                </a:solidFill>
              </a:rPr>
              <a:t>平面</a:t>
            </a:r>
            <a:r>
              <a:rPr lang="zh-CN" altLang="zh-CN" sz="2000" dirty="0"/>
              <a:t>定位：工件在手爪中以外形或某个已加工面作为定位平面，定位后工件在手爪中具有确定的位置，为保证工件可靠定位，需限制</a:t>
            </a:r>
            <a:r>
              <a:rPr lang="zh-CN" altLang="zh-CN" sz="2000" dirty="0" smtClean="0"/>
              <a:t>工件</a:t>
            </a:r>
            <a:r>
              <a:rPr lang="en-US" altLang="zh-CN" sz="2000" dirty="0" smtClean="0"/>
              <a:t>6</a:t>
            </a:r>
            <a:r>
              <a:rPr lang="zh-CN" altLang="zh-CN" sz="2000" dirty="0"/>
              <a:t>个自由度。一般大平面限制</a:t>
            </a:r>
            <a:r>
              <a:rPr lang="en-US" altLang="zh-CN" sz="2000" dirty="0"/>
              <a:t>3</a:t>
            </a:r>
            <a:r>
              <a:rPr lang="zh-CN" altLang="zh-CN" sz="2000" dirty="0"/>
              <a:t>个自由度，侧面限制</a:t>
            </a:r>
            <a:r>
              <a:rPr lang="en-US" altLang="zh-CN" sz="2000" dirty="0"/>
              <a:t>2</a:t>
            </a:r>
            <a:r>
              <a:rPr lang="zh-CN" altLang="zh-CN" sz="2000" dirty="0"/>
              <a:t>个自由度，另一侧面限制</a:t>
            </a:r>
            <a:r>
              <a:rPr lang="en-US" altLang="zh-CN" sz="2000" dirty="0"/>
              <a:t>1</a:t>
            </a:r>
            <a:r>
              <a:rPr lang="zh-CN" altLang="zh-CN" sz="2000" dirty="0"/>
              <a:t>个自由度。定位元件一般采用支承钉或支承板，并在手爪中以较大距离布置，以减少定位误差，提高定位精度和可靠性。</a:t>
            </a:r>
            <a:endParaRPr lang="en-US" altLang="zh-CN" sz="2000" dirty="0"/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2</a:t>
            </a:r>
            <a:r>
              <a:rPr lang="zh-CN" altLang="zh-CN" sz="2000" dirty="0"/>
              <a:t>）工件以</a:t>
            </a:r>
            <a:r>
              <a:rPr lang="zh-CN" altLang="zh-CN" sz="2000" dirty="0">
                <a:solidFill>
                  <a:srgbClr val="FF0000"/>
                </a:solidFill>
              </a:rPr>
              <a:t>孔</a:t>
            </a:r>
            <a:r>
              <a:rPr lang="zh-CN" altLang="zh-CN" sz="2000" dirty="0"/>
              <a:t>定位：工件在手爪中以某孔轴心线作为定位基准，定位元件一般采用芯轴或定位销。芯轴定位限制</a:t>
            </a:r>
            <a:r>
              <a:rPr lang="en-US" altLang="zh-CN" sz="2000" dirty="0"/>
              <a:t>4</a:t>
            </a:r>
            <a:r>
              <a:rPr lang="zh-CN" altLang="zh-CN" sz="2000" dirty="0"/>
              <a:t>个自由度，根据不同要求，芯轴可用间隙配合芯轴、锥度芯轴、弹性芯轴、液塑芯轴、自定心芯轴等。</a:t>
            </a:r>
          </a:p>
          <a:p>
            <a:r>
              <a:rPr lang="zh-CN" altLang="zh-CN" sz="2000" dirty="0"/>
              <a:t>定位销分短圆柱定位销、菱形销、圆锥销、长圆柱定位销，分别限制</a:t>
            </a:r>
            <a:r>
              <a:rPr lang="en-US" altLang="zh-CN" sz="2000" dirty="0"/>
              <a:t>2</a:t>
            </a:r>
            <a:r>
              <a:rPr lang="zh-CN" altLang="zh-CN" sz="2000" dirty="0"/>
              <a:t>个自由度、</a:t>
            </a:r>
            <a:r>
              <a:rPr lang="en-US" altLang="zh-CN" sz="2000" dirty="0"/>
              <a:t>1</a:t>
            </a:r>
            <a:r>
              <a:rPr lang="zh-CN" altLang="zh-CN" sz="2000" dirty="0"/>
              <a:t>个自由度、</a:t>
            </a:r>
            <a:r>
              <a:rPr lang="en-US" altLang="zh-CN" sz="2000" dirty="0"/>
              <a:t>3</a:t>
            </a:r>
            <a:r>
              <a:rPr lang="zh-CN" altLang="zh-CN" sz="2000" dirty="0"/>
              <a:t>个自由度和</a:t>
            </a:r>
            <a:r>
              <a:rPr lang="en-US" altLang="zh-CN" sz="2000" dirty="0"/>
              <a:t>4</a:t>
            </a:r>
            <a:r>
              <a:rPr lang="zh-CN" altLang="zh-CN" sz="2000" dirty="0"/>
              <a:t>个自由度。</a:t>
            </a:r>
            <a:endParaRPr lang="en-US" altLang="zh-CN" sz="2000" dirty="0"/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3</a:t>
            </a:r>
            <a:r>
              <a:rPr lang="zh-CN" altLang="en-US" sz="2000" dirty="0"/>
              <a:t>）</a:t>
            </a:r>
            <a:r>
              <a:rPr lang="zh-CN" altLang="zh-CN" sz="2000" dirty="0"/>
              <a:t>工件以</a:t>
            </a:r>
            <a:r>
              <a:rPr lang="zh-CN" altLang="zh-CN" sz="2000" dirty="0">
                <a:solidFill>
                  <a:srgbClr val="FF0000"/>
                </a:solidFill>
              </a:rPr>
              <a:t>外圆表面</a:t>
            </a:r>
            <a:r>
              <a:rPr lang="zh-CN" altLang="zh-CN" sz="2000" dirty="0"/>
              <a:t>定位：工件在手爪中以某外圆表面作为定位面，与安装于手爪本体上的套筒、卡盘或</a:t>
            </a:r>
            <a:r>
              <a:rPr lang="en-US" altLang="zh-CN" sz="2000" dirty="0"/>
              <a:t>V</a:t>
            </a:r>
            <a:r>
              <a:rPr lang="zh-CN" altLang="zh-CN" sz="2000" dirty="0"/>
              <a:t>形块定位。采用</a:t>
            </a:r>
            <a:r>
              <a:rPr lang="en-US" altLang="zh-CN" sz="2000" dirty="0"/>
              <a:t>V</a:t>
            </a:r>
            <a:r>
              <a:rPr lang="zh-CN" altLang="zh-CN" sz="2000" dirty="0"/>
              <a:t>形块定位，对中性好，可用于非完整外圆的表面定位。长</a:t>
            </a:r>
            <a:r>
              <a:rPr lang="en-US" altLang="zh-CN" sz="2000" dirty="0"/>
              <a:t>V</a:t>
            </a:r>
            <a:r>
              <a:rPr lang="zh-CN" altLang="zh-CN" sz="2000" dirty="0"/>
              <a:t>形块限制</a:t>
            </a:r>
            <a:r>
              <a:rPr lang="en-US" altLang="zh-CN" sz="2000" dirty="0"/>
              <a:t>4</a:t>
            </a:r>
            <a:r>
              <a:rPr lang="zh-CN" altLang="zh-CN" sz="2000" dirty="0"/>
              <a:t>个自由度，短</a:t>
            </a:r>
            <a:r>
              <a:rPr lang="en-US" altLang="zh-CN" sz="2000" dirty="0"/>
              <a:t>V</a:t>
            </a:r>
            <a:r>
              <a:rPr lang="zh-CN" altLang="zh-CN" sz="2000" dirty="0"/>
              <a:t>形块限制</a:t>
            </a:r>
            <a:r>
              <a:rPr lang="en-US" altLang="zh-CN" sz="2000" dirty="0"/>
              <a:t>2</a:t>
            </a:r>
            <a:r>
              <a:rPr lang="zh-CN" altLang="zh-CN" sz="2000" dirty="0"/>
              <a:t>个自由度。套筒、卡盘分别限制</a:t>
            </a:r>
            <a:r>
              <a:rPr lang="en-US" altLang="zh-CN" sz="2000" dirty="0"/>
              <a:t>2</a:t>
            </a:r>
            <a:r>
              <a:rPr lang="zh-CN" altLang="zh-CN" sz="2000" dirty="0"/>
              <a:t>个自由度。</a:t>
            </a:r>
          </a:p>
          <a:p>
            <a:endParaRPr lang="zh-CN" altLang="zh-CN" sz="2000" dirty="0"/>
          </a:p>
          <a:p>
            <a:endParaRPr lang="zh-CN" altLang="zh-CN" sz="2400" dirty="0"/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问题探究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4</a:t>
            </a: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485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 bwMode="auto">
          <a:xfrm>
            <a:off x="529511" y="1272805"/>
            <a:ext cx="8483043" cy="47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工件位置检测要求</a:t>
            </a:r>
          </a:p>
        </p:txBody>
      </p:sp>
      <p:sp>
        <p:nvSpPr>
          <p:cNvPr id="5" name="文本框 4"/>
          <p:cNvSpPr txBox="1"/>
          <p:nvPr/>
        </p:nvSpPr>
        <p:spPr bwMode="auto">
          <a:xfrm>
            <a:off x="385800" y="1768589"/>
            <a:ext cx="11255301" cy="103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zh-CN" altLang="zh-CN" sz="2000" dirty="0"/>
              <a:t>工件在手爪中的位置检测一般通过位置传感器确定，传感器可采用接近开关、光电开关等与</a:t>
            </a:r>
            <a:r>
              <a:rPr lang="en-US" altLang="zh-CN" sz="2000" dirty="0" smtClean="0"/>
              <a:t>PLC</a:t>
            </a:r>
            <a:r>
              <a:rPr lang="zh-CN" altLang="en-US" sz="2000" dirty="0" smtClean="0"/>
              <a:t>连接</a:t>
            </a:r>
            <a:r>
              <a:rPr lang="zh-CN" altLang="zh-CN" sz="2000" dirty="0" smtClean="0"/>
              <a:t>，</a:t>
            </a:r>
            <a:r>
              <a:rPr lang="zh-CN" altLang="zh-CN" sz="2000" dirty="0"/>
              <a:t>通过</a:t>
            </a:r>
            <a:r>
              <a:rPr lang="en-US" altLang="zh-CN" sz="2000" dirty="0"/>
              <a:t>PLC</a:t>
            </a:r>
            <a:r>
              <a:rPr lang="zh-CN" altLang="zh-CN" sz="2000" dirty="0"/>
              <a:t>的控制确定工件的位置。如工件位置不符合要求，</a:t>
            </a:r>
            <a:r>
              <a:rPr lang="en-US" altLang="zh-CN" sz="2000" dirty="0"/>
              <a:t>PLC</a:t>
            </a:r>
            <a:r>
              <a:rPr lang="zh-CN" altLang="zh-CN" sz="2000" dirty="0"/>
              <a:t>将不执行下一步工作，以保证手爪和机床等工作设备的安全性和可靠性。</a:t>
            </a:r>
          </a:p>
        </p:txBody>
      </p:sp>
      <p:sp>
        <p:nvSpPr>
          <p:cNvPr id="6" name="文本框 5"/>
          <p:cNvSpPr txBox="1"/>
          <p:nvPr/>
        </p:nvSpPr>
        <p:spPr bwMode="auto">
          <a:xfrm>
            <a:off x="503506" y="2802331"/>
            <a:ext cx="8483043" cy="47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工件清洁要求</a:t>
            </a:r>
          </a:p>
        </p:txBody>
      </p:sp>
      <p:sp>
        <p:nvSpPr>
          <p:cNvPr id="7" name="文本框 6"/>
          <p:cNvSpPr txBox="1"/>
          <p:nvPr/>
        </p:nvSpPr>
        <p:spPr bwMode="auto">
          <a:xfrm>
            <a:off x="500619" y="3282075"/>
            <a:ext cx="11255301" cy="103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zh-CN" altLang="zh-CN" sz="2000" dirty="0"/>
              <a:t>工件在手爪中定位时，为保证工件位置的正确和定位夹紧的可靠，手爪中工件的定位面、夹爪的夹紧面、插销的定位孔、工件的外表面等必须予以清洁处理，去除定位面、夹紧面、定位孔、外表面的灰尘或垃圾，从而使工件在手爪中定位正确、夹紧可靠。</a:t>
            </a:r>
          </a:p>
        </p:txBody>
      </p:sp>
      <p:sp>
        <p:nvSpPr>
          <p:cNvPr id="9" name="文本框 8"/>
          <p:cNvSpPr txBox="1"/>
          <p:nvPr/>
        </p:nvSpPr>
        <p:spPr bwMode="auto">
          <a:xfrm>
            <a:off x="533093" y="4342065"/>
            <a:ext cx="8483043" cy="47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、安全要求</a:t>
            </a:r>
            <a:endParaRPr lang="zh-CN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500618" y="4834520"/>
            <a:ext cx="11255301" cy="1341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zh-CN" altLang="zh-CN" sz="2000" dirty="0"/>
              <a:t>手爪在抓取工件后，通过手爪手指的夹紧力将工件与手爪可靠</a:t>
            </a:r>
            <a:r>
              <a:rPr lang="zh-CN" altLang="zh-CN" sz="2000" dirty="0" smtClean="0"/>
              <a:t>的</a:t>
            </a:r>
            <a:r>
              <a:rPr lang="zh-CN" altLang="en-US" sz="2000" dirty="0" smtClean="0"/>
              <a:t>连接</a:t>
            </a:r>
            <a:r>
              <a:rPr lang="zh-CN" altLang="zh-CN" sz="2000" dirty="0" smtClean="0"/>
              <a:t>在</a:t>
            </a:r>
            <a:r>
              <a:rPr lang="zh-CN" altLang="zh-CN" sz="2000" dirty="0"/>
              <a:t>一起，为保证工件与手爪在机器人运行过程中安全可靠，要求机器人手爪运行过程中如夹钳体突然断气或断电后，手爪手指仍能可靠的夹紧工件，保证工件抓取后运行的可靠性、安全性。这是手爪必须具备的安全功能，是机器人手爪的重要性能和参数。</a:t>
            </a:r>
          </a:p>
        </p:txBody>
      </p:sp>
      <p:sp>
        <p:nvSpPr>
          <p:cNvPr id="11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4</a:t>
            </a:r>
            <a:endParaRPr lang="zh-CN" altLang="en-US" dirty="0" smtClean="0"/>
          </a:p>
        </p:txBody>
      </p:sp>
      <p:sp>
        <p:nvSpPr>
          <p:cNvPr id="12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问题探究</a:t>
            </a:r>
          </a:p>
        </p:txBody>
      </p:sp>
    </p:spTree>
    <p:extLst>
      <p:ext uri="{BB962C8B-B14F-4D97-AF65-F5344CB8AC3E}">
        <p14:creationId xmlns:p14="http://schemas.microsoft.com/office/powerpoint/2010/main" val="210226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5</a:t>
            </a:r>
            <a:endParaRPr lang="zh-CN" altLang="en-US" dirty="0" smtClean="0"/>
          </a:p>
        </p:txBody>
      </p: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知识拓展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3414548" y="1051502"/>
            <a:ext cx="8868635" cy="124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pPr>
              <a:spcBef>
                <a:spcPts val="717"/>
              </a:spcBef>
              <a:spcAft>
                <a:spcPts val="717"/>
              </a:spcAft>
            </a:pPr>
            <a:r>
              <a:rPr lang="zh-CN" altLang="en-US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工业</a:t>
            </a:r>
            <a:r>
              <a:rPr lang="zh-CN" altLang="zh-CN" sz="3100" b="1" kern="0" dirty="0">
                <a:solidFill>
                  <a:sysClr val="windowText" lastClr="000000"/>
                </a:solidFill>
                <a:latin typeface="华文楷体" pitchFamily="2" charset="-122"/>
                <a:ea typeface="华文楷体" pitchFamily="2" charset="-122"/>
              </a:rPr>
              <a:t>机器人助力机床上下料</a:t>
            </a:r>
          </a:p>
          <a:p>
            <a:pPr>
              <a:spcBef>
                <a:spcPts val="717"/>
              </a:spcBef>
              <a:spcAft>
                <a:spcPts val="717"/>
              </a:spcAft>
            </a:pPr>
            <a:endParaRPr lang="zh-CN" altLang="en-US" sz="3100" b="1" kern="0" dirty="0">
              <a:solidFill>
                <a:sysClr val="windowText" lastClr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431974" y="1673529"/>
            <a:ext cx="7416891" cy="521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zh-CN" altLang="zh-CN" sz="2000" dirty="0"/>
              <a:t>工业机器人上下料工作站由</a:t>
            </a:r>
            <a:r>
              <a:rPr lang="zh-CN" altLang="zh-CN" sz="2000" dirty="0">
                <a:solidFill>
                  <a:srgbClr val="FF0000"/>
                </a:solidFill>
              </a:rPr>
              <a:t>上下料机器人、数控机床、</a:t>
            </a:r>
            <a:r>
              <a:rPr lang="en-US" altLang="zh-CN" sz="2000" dirty="0">
                <a:solidFill>
                  <a:srgbClr val="FF0000"/>
                </a:solidFill>
                <a:hlinkClick r:id="rId2" tooltip="PLC"/>
              </a:rPr>
              <a:t>PLC</a:t>
            </a:r>
            <a:r>
              <a:rPr lang="zh-CN" altLang="zh-CN" sz="2000" dirty="0">
                <a:solidFill>
                  <a:srgbClr val="FF0000"/>
                </a:solidFill>
              </a:rPr>
              <a:t>、控制器、输送线</a:t>
            </a:r>
            <a:r>
              <a:rPr lang="zh-CN" altLang="zh-CN" sz="2000" dirty="0"/>
              <a:t>等组成。具有以下特点：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zh-CN" sz="2000" dirty="0"/>
              <a:t>）高柔性：只要修改机器人的程序和抓手夹具，就可以迅速投产。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2</a:t>
            </a:r>
            <a:r>
              <a:rPr lang="zh-CN" altLang="zh-CN" sz="2000" dirty="0"/>
              <a:t>）高效率：可以控制节拍，避免人为因素而降低工效，机床利用率可以提升</a:t>
            </a:r>
            <a:r>
              <a:rPr lang="en-US" altLang="zh-CN" sz="2000" dirty="0"/>
              <a:t>25%</a:t>
            </a:r>
            <a:r>
              <a:rPr lang="zh-CN" altLang="zh-CN" sz="2000" dirty="0"/>
              <a:t>以上。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3</a:t>
            </a:r>
            <a:r>
              <a:rPr lang="zh-CN" altLang="zh-CN" sz="2000" dirty="0"/>
              <a:t>）高质量：机器人</a:t>
            </a:r>
            <a:r>
              <a:rPr lang="en-US" altLang="zh-CN" sz="2000" dirty="0" err="1">
                <a:hlinkClick r:id="rId3" tooltip="控制系统"/>
              </a:rPr>
              <a:t>控制系统</a:t>
            </a:r>
            <a:r>
              <a:rPr lang="zh-CN" altLang="zh-CN" sz="2000" dirty="0"/>
              <a:t>规范了整个工件加工全过程中，从而避免了人工的误操作，保证了产品的质量</a:t>
            </a:r>
            <a:r>
              <a:rPr lang="zh-CN" altLang="zh-CN" sz="2000" dirty="0" smtClean="0"/>
              <a:t>。工作</a:t>
            </a:r>
            <a:r>
              <a:rPr lang="zh-CN" altLang="zh-CN" sz="2000" dirty="0"/>
              <a:t>流程如下：</a:t>
            </a:r>
          </a:p>
          <a:p>
            <a:r>
              <a:rPr lang="en-US" altLang="zh-CN" sz="2000" dirty="0"/>
              <a:t>1</a:t>
            </a:r>
            <a:r>
              <a:rPr lang="zh-CN" altLang="zh-CN" sz="2000" dirty="0"/>
              <a:t>）当载有待加工工件的托盘输送到上料位置后，机器人将工件搬运到数控机床的加工台上。</a:t>
            </a:r>
          </a:p>
          <a:p>
            <a:r>
              <a:rPr lang="en-US" altLang="zh-CN" sz="2000" dirty="0"/>
              <a:t>2</a:t>
            </a:r>
            <a:r>
              <a:rPr lang="zh-CN" altLang="zh-CN" sz="2000" dirty="0"/>
              <a:t>）数控机床进行加工。</a:t>
            </a:r>
          </a:p>
          <a:p>
            <a:r>
              <a:rPr lang="en-US" altLang="zh-CN" sz="2000" dirty="0"/>
              <a:t>3</a:t>
            </a:r>
            <a:r>
              <a:rPr lang="zh-CN" altLang="zh-CN" sz="2000" dirty="0"/>
              <a:t>）加工完成，机器人将工件搬运到输送线上料位置的托盘上。</a:t>
            </a:r>
            <a:endParaRPr lang="en-US" altLang="zh-CN" sz="2000" dirty="0"/>
          </a:p>
          <a:p>
            <a:r>
              <a:rPr lang="en-US" altLang="zh-CN" sz="2000" dirty="0"/>
              <a:t>4</a:t>
            </a:r>
            <a:r>
              <a:rPr lang="zh-CN" altLang="zh-CN" sz="2000" dirty="0"/>
              <a:t>）上料输送线将载有已加工工件的托盘向装配工作站输送。</a:t>
            </a:r>
            <a:endParaRPr lang="en-US" altLang="zh-CN" sz="2000" dirty="0"/>
          </a:p>
          <a:p>
            <a:endParaRPr lang="zh-CN" altLang="zh-CN" sz="2400" dirty="0"/>
          </a:p>
          <a:p>
            <a:endParaRPr lang="en-US" altLang="zh-CN" sz="2400" dirty="0"/>
          </a:p>
          <a:p>
            <a:endParaRPr lang="zh-CN" altLang="zh-CN" sz="2400" dirty="0"/>
          </a:p>
        </p:txBody>
      </p:sp>
      <p:pic>
        <p:nvPicPr>
          <p:cNvPr id="13314" name="Picture 2" descr="图3-6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782" y="1673529"/>
            <a:ext cx="4354594" cy="4620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69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dirty="0"/>
              <a:t>知识拓展</a:t>
            </a:r>
          </a:p>
        </p:txBody>
      </p:sp>
      <p:sp>
        <p:nvSpPr>
          <p:cNvPr id="6" name="文本框 5"/>
          <p:cNvSpPr txBox="1"/>
          <p:nvPr/>
        </p:nvSpPr>
        <p:spPr bwMode="auto">
          <a:xfrm>
            <a:off x="336714" y="1050056"/>
            <a:ext cx="11374990" cy="2264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344" tIns="54672" rIns="109344" bIns="54672" rtlCol="0">
            <a:spAutoFit/>
          </a:bodyPr>
          <a:lstStyle/>
          <a:p>
            <a:r>
              <a:rPr lang="en-US" altLang="zh-CN" sz="2000" dirty="0"/>
              <a:t>PLC</a:t>
            </a:r>
            <a:r>
              <a:rPr lang="zh-CN" altLang="zh-CN" sz="2000" dirty="0"/>
              <a:t>主控</a:t>
            </a:r>
            <a:r>
              <a:rPr lang="en-US" altLang="zh-CN" sz="2000" dirty="0"/>
              <a:t>CNC</a:t>
            </a:r>
            <a:r>
              <a:rPr lang="zh-CN" altLang="zh-CN" sz="2000" dirty="0"/>
              <a:t>的工件加工，</a:t>
            </a:r>
            <a:r>
              <a:rPr lang="en-US" altLang="zh-CN" sz="2000" dirty="0"/>
              <a:t>DVP</a:t>
            </a:r>
            <a:r>
              <a:rPr lang="zh-CN" altLang="zh-CN" sz="2000" dirty="0"/>
              <a:t>小型控制器主控伺服与机器人的上下料协同配合，小车在线自动走位，到达</a:t>
            </a:r>
            <a:r>
              <a:rPr lang="en-US" altLang="zh-CN" sz="2000" dirty="0"/>
              <a:t>CNC</a:t>
            </a:r>
            <a:r>
              <a:rPr lang="zh-CN" altLang="zh-CN" sz="2000" dirty="0"/>
              <a:t>工位自动取换料，无需人员操作，为用户减轻负担。以前需</a:t>
            </a:r>
            <a:r>
              <a:rPr lang="en-US" altLang="zh-CN" sz="2000" dirty="0"/>
              <a:t>1</a:t>
            </a:r>
            <a:r>
              <a:rPr lang="zh-CN" altLang="zh-CN" sz="2000" dirty="0"/>
              <a:t>名操作员看守</a:t>
            </a:r>
            <a:r>
              <a:rPr lang="en-US" altLang="zh-CN" sz="2000" dirty="0"/>
              <a:t>1</a:t>
            </a:r>
            <a:r>
              <a:rPr lang="zh-CN" altLang="zh-CN" sz="2000" dirty="0"/>
              <a:t>台</a:t>
            </a:r>
            <a:r>
              <a:rPr lang="en-US" altLang="zh-CN" sz="2000" dirty="0"/>
              <a:t>CNC</a:t>
            </a:r>
            <a:r>
              <a:rPr lang="zh-CN" altLang="zh-CN" sz="2000" dirty="0"/>
              <a:t>，项目导入后，仅需</a:t>
            </a:r>
            <a:r>
              <a:rPr lang="en-US" altLang="zh-CN" sz="2000" dirty="0"/>
              <a:t>1</a:t>
            </a:r>
            <a:r>
              <a:rPr lang="zh-CN" altLang="zh-CN" sz="2000" dirty="0"/>
              <a:t>名操作员可看守</a:t>
            </a:r>
            <a:r>
              <a:rPr lang="en-US" altLang="zh-CN" sz="2000" dirty="0"/>
              <a:t>10</a:t>
            </a:r>
            <a:r>
              <a:rPr lang="zh-CN" altLang="zh-CN" sz="2000" dirty="0"/>
              <a:t>台</a:t>
            </a:r>
            <a:r>
              <a:rPr lang="en-US" altLang="zh-CN" sz="2000" dirty="0"/>
              <a:t>CNC</a:t>
            </a:r>
            <a:r>
              <a:rPr lang="zh-CN" altLang="zh-CN" sz="2000" dirty="0"/>
              <a:t>，节省人力高达</a:t>
            </a:r>
            <a:r>
              <a:rPr lang="en-US" altLang="zh-CN" sz="2000" dirty="0"/>
              <a:t>90%</a:t>
            </a:r>
            <a:r>
              <a:rPr lang="zh-CN" altLang="zh-CN" sz="2000" dirty="0"/>
              <a:t>。伺服旋转上下料输送机将待加工工件运送至机器人抓取位置，</a:t>
            </a:r>
            <a:r>
              <a:rPr lang="en-US" altLang="zh-CN" sz="2000" dirty="0" err="1">
                <a:hlinkClick r:id="rId2" tooltip="机器人"/>
              </a:rPr>
              <a:t>机器人</a:t>
            </a:r>
            <a:r>
              <a:rPr lang="zh-CN" altLang="zh-CN" sz="2000" dirty="0"/>
              <a:t>通过行走导轨将工件搬运至每台</a:t>
            </a:r>
            <a:r>
              <a:rPr lang="en-US" altLang="zh-CN" sz="2000" dirty="0"/>
              <a:t>CNC</a:t>
            </a:r>
            <a:r>
              <a:rPr lang="zh-CN" altLang="zh-CN" sz="2000" dirty="0"/>
              <a:t>进行加工，待加工完成后将工件搬运到伺服旋转上下料输送机，由操作工人将加工好的工件运至成品区。同时，还可搭配</a:t>
            </a:r>
            <a:r>
              <a:rPr lang="en-US" altLang="zh-CN" sz="2000" dirty="0"/>
              <a:t>AGV</a:t>
            </a:r>
            <a:r>
              <a:rPr lang="zh-CN" altLang="zh-CN" sz="2000" dirty="0"/>
              <a:t>无人搬运小车，真正实现无人看守，大幅减少人力。</a:t>
            </a:r>
          </a:p>
          <a:p>
            <a:endParaRPr lang="zh-CN" altLang="zh-CN" sz="2000" dirty="0"/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zh-CN" dirty="0" smtClean="0"/>
              <a:t>模块</a:t>
            </a:r>
            <a:r>
              <a:rPr lang="en-US" altLang="zh-CN" dirty="0" smtClean="0"/>
              <a:t>5</a:t>
            </a:r>
            <a:endParaRPr lang="zh-CN" altLang="en-US" dirty="0" smtClean="0"/>
          </a:p>
        </p:txBody>
      </p:sp>
      <p:pic>
        <p:nvPicPr>
          <p:cNvPr id="11266" name="Picture 2" descr="C:\Users\guowenxin\Desktop\图4-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64222" y="3042475"/>
            <a:ext cx="7681007" cy="321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47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27"/>
          <p:cNvSpPr>
            <a:spLocks noChangeArrowheads="1"/>
          </p:cNvSpPr>
          <p:nvPr/>
        </p:nvSpPr>
        <p:spPr bwMode="gray">
          <a:xfrm>
            <a:off x="40128" y="0"/>
            <a:ext cx="12160956" cy="1824143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41" name="Group 15"/>
          <p:cNvGrpSpPr>
            <a:grpSpLocks/>
          </p:cNvGrpSpPr>
          <p:nvPr/>
        </p:nvGrpSpPr>
        <p:grpSpPr bwMode="auto">
          <a:xfrm>
            <a:off x="1712260" y="380030"/>
            <a:ext cx="6821536" cy="3356930"/>
            <a:chOff x="664" y="1951"/>
            <a:chExt cx="4308" cy="2120"/>
          </a:xfrm>
        </p:grpSpPr>
        <p:sp>
          <p:nvSpPr>
            <p:cNvPr id="142" name="Freeform 16"/>
            <p:cNvSpPr>
              <a:spLocks/>
            </p:cNvSpPr>
            <p:nvPr/>
          </p:nvSpPr>
          <p:spPr bwMode="invGray">
            <a:xfrm>
              <a:off x="743" y="2045"/>
              <a:ext cx="1267" cy="1938"/>
            </a:xfrm>
            <a:custGeom>
              <a:avLst/>
              <a:gdLst>
                <a:gd name="T0" fmla="*/ 116 w 1692"/>
                <a:gd name="T1" fmla="*/ 258 h 2586"/>
                <a:gd name="T2" fmla="*/ 320 w 1692"/>
                <a:gd name="T3" fmla="*/ 210 h 2586"/>
                <a:gd name="T4" fmla="*/ 434 w 1692"/>
                <a:gd name="T5" fmla="*/ 240 h 2586"/>
                <a:gd name="T6" fmla="*/ 416 w 1692"/>
                <a:gd name="T7" fmla="*/ 444 h 2586"/>
                <a:gd name="T8" fmla="*/ 272 w 1692"/>
                <a:gd name="T9" fmla="*/ 582 h 2586"/>
                <a:gd name="T10" fmla="*/ 218 w 1692"/>
                <a:gd name="T11" fmla="*/ 714 h 2586"/>
                <a:gd name="T12" fmla="*/ 284 w 1692"/>
                <a:gd name="T13" fmla="*/ 964 h 2586"/>
                <a:gd name="T14" fmla="*/ 316 w 1692"/>
                <a:gd name="T15" fmla="*/ 960 h 2586"/>
                <a:gd name="T16" fmla="*/ 328 w 1692"/>
                <a:gd name="T17" fmla="*/ 906 h 2586"/>
                <a:gd name="T18" fmla="*/ 478 w 1692"/>
                <a:gd name="T19" fmla="*/ 1154 h 2586"/>
                <a:gd name="T20" fmla="*/ 650 w 1692"/>
                <a:gd name="T21" fmla="*/ 1200 h 2586"/>
                <a:gd name="T22" fmla="*/ 794 w 1692"/>
                <a:gd name="T23" fmla="*/ 1350 h 2586"/>
                <a:gd name="T24" fmla="*/ 854 w 1692"/>
                <a:gd name="T25" fmla="*/ 1422 h 2586"/>
                <a:gd name="T26" fmla="*/ 770 w 1692"/>
                <a:gd name="T27" fmla="*/ 1608 h 2586"/>
                <a:gd name="T28" fmla="*/ 916 w 1692"/>
                <a:gd name="T29" fmla="*/ 1782 h 2586"/>
                <a:gd name="T30" fmla="*/ 1034 w 1692"/>
                <a:gd name="T31" fmla="*/ 2022 h 2586"/>
                <a:gd name="T32" fmla="*/ 1094 w 1692"/>
                <a:gd name="T33" fmla="*/ 2310 h 2586"/>
                <a:gd name="T34" fmla="*/ 1194 w 1692"/>
                <a:gd name="T35" fmla="*/ 2540 h 2586"/>
                <a:gd name="T36" fmla="*/ 1280 w 1692"/>
                <a:gd name="T37" fmla="*/ 2520 h 2586"/>
                <a:gd name="T38" fmla="*/ 1244 w 1692"/>
                <a:gd name="T39" fmla="*/ 2394 h 2586"/>
                <a:gd name="T40" fmla="*/ 1288 w 1692"/>
                <a:gd name="T41" fmla="*/ 2306 h 2586"/>
                <a:gd name="T42" fmla="*/ 1368 w 1692"/>
                <a:gd name="T43" fmla="*/ 2228 h 2586"/>
                <a:gd name="T44" fmla="*/ 1448 w 1692"/>
                <a:gd name="T45" fmla="*/ 2076 h 2586"/>
                <a:gd name="T46" fmla="*/ 1568 w 1692"/>
                <a:gd name="T47" fmla="*/ 1950 h 2586"/>
                <a:gd name="T48" fmla="*/ 1622 w 1692"/>
                <a:gd name="T49" fmla="*/ 1746 h 2586"/>
                <a:gd name="T50" fmla="*/ 1552 w 1692"/>
                <a:gd name="T51" fmla="*/ 1538 h 2586"/>
                <a:gd name="T52" fmla="*/ 1376 w 1692"/>
                <a:gd name="T53" fmla="*/ 1410 h 2586"/>
                <a:gd name="T54" fmla="*/ 1104 w 1692"/>
                <a:gd name="T55" fmla="*/ 1280 h 2586"/>
                <a:gd name="T56" fmla="*/ 974 w 1692"/>
                <a:gd name="T57" fmla="*/ 1260 h 2586"/>
                <a:gd name="T58" fmla="*/ 904 w 1692"/>
                <a:gd name="T59" fmla="*/ 1268 h 2586"/>
                <a:gd name="T60" fmla="*/ 794 w 1692"/>
                <a:gd name="T61" fmla="*/ 1308 h 2586"/>
                <a:gd name="T62" fmla="*/ 758 w 1692"/>
                <a:gd name="T63" fmla="*/ 1174 h 2586"/>
                <a:gd name="T64" fmla="*/ 736 w 1692"/>
                <a:gd name="T65" fmla="*/ 1062 h 2586"/>
                <a:gd name="T66" fmla="*/ 632 w 1692"/>
                <a:gd name="T67" fmla="*/ 1104 h 2586"/>
                <a:gd name="T68" fmla="*/ 568 w 1692"/>
                <a:gd name="T69" fmla="*/ 950 h 2586"/>
                <a:gd name="T70" fmla="*/ 740 w 1692"/>
                <a:gd name="T71" fmla="*/ 912 h 2586"/>
                <a:gd name="T72" fmla="*/ 842 w 1692"/>
                <a:gd name="T73" fmla="*/ 906 h 2586"/>
                <a:gd name="T74" fmla="*/ 896 w 1692"/>
                <a:gd name="T75" fmla="*/ 900 h 2586"/>
                <a:gd name="T76" fmla="*/ 1058 w 1692"/>
                <a:gd name="T77" fmla="*/ 750 h 2586"/>
                <a:gd name="T78" fmla="*/ 1184 w 1692"/>
                <a:gd name="T79" fmla="*/ 678 h 2586"/>
                <a:gd name="T80" fmla="*/ 1278 w 1692"/>
                <a:gd name="T81" fmla="*/ 636 h 2586"/>
                <a:gd name="T82" fmla="*/ 1340 w 1692"/>
                <a:gd name="T83" fmla="*/ 538 h 2586"/>
                <a:gd name="T84" fmla="*/ 1288 w 1692"/>
                <a:gd name="T85" fmla="*/ 512 h 2586"/>
                <a:gd name="T86" fmla="*/ 1526 w 1692"/>
                <a:gd name="T87" fmla="*/ 456 h 2586"/>
                <a:gd name="T88" fmla="*/ 1406 w 1692"/>
                <a:gd name="T89" fmla="*/ 342 h 2586"/>
                <a:gd name="T90" fmla="*/ 1328 w 1692"/>
                <a:gd name="T91" fmla="*/ 264 h 2586"/>
                <a:gd name="T92" fmla="*/ 1222 w 1692"/>
                <a:gd name="T93" fmla="*/ 364 h 2586"/>
                <a:gd name="T94" fmla="*/ 1110 w 1692"/>
                <a:gd name="T95" fmla="*/ 444 h 2586"/>
                <a:gd name="T96" fmla="*/ 1022 w 1692"/>
                <a:gd name="T97" fmla="*/ 304 h 2586"/>
                <a:gd name="T98" fmla="*/ 1212 w 1692"/>
                <a:gd name="T99" fmla="*/ 240 h 2586"/>
                <a:gd name="T100" fmla="*/ 1266 w 1692"/>
                <a:gd name="T101" fmla="*/ 198 h 2586"/>
                <a:gd name="T102" fmla="*/ 1328 w 1692"/>
                <a:gd name="T103" fmla="*/ 172 h 2586"/>
                <a:gd name="T104" fmla="*/ 1286 w 1692"/>
                <a:gd name="T105" fmla="*/ 144 h 2586"/>
                <a:gd name="T106" fmla="*/ 1262 w 1692"/>
                <a:gd name="T107" fmla="*/ 120 h 2586"/>
                <a:gd name="T108" fmla="*/ 1202 w 1692"/>
                <a:gd name="T109" fmla="*/ 102 h 2586"/>
                <a:gd name="T110" fmla="*/ 1106 w 1692"/>
                <a:gd name="T111" fmla="*/ 136 h 2586"/>
                <a:gd name="T112" fmla="*/ 950 w 1692"/>
                <a:gd name="T113" fmla="*/ 120 h 2586"/>
                <a:gd name="T114" fmla="*/ 550 w 1692"/>
                <a:gd name="T115" fmla="*/ 0 h 2586"/>
                <a:gd name="T116" fmla="*/ 344 w 1692"/>
                <a:gd name="T117" fmla="*/ 32 h 2586"/>
                <a:gd name="T118" fmla="*/ 290 w 1692"/>
                <a:gd name="T119" fmla="*/ 102 h 2586"/>
                <a:gd name="T120" fmla="*/ 128 w 1692"/>
                <a:gd name="T121" fmla="*/ 174 h 2586"/>
                <a:gd name="T122" fmla="*/ 128 w 1692"/>
                <a:gd name="T123" fmla="*/ 216 h 2586"/>
                <a:gd name="T124" fmla="*/ 2 w 1692"/>
                <a:gd name="T125" fmla="*/ 252 h 2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92" h="2586">
                  <a:moveTo>
                    <a:pt x="2" y="252"/>
                  </a:moveTo>
                  <a:lnTo>
                    <a:pt x="68" y="264"/>
                  </a:lnTo>
                  <a:lnTo>
                    <a:pt x="116" y="258"/>
                  </a:lnTo>
                  <a:lnTo>
                    <a:pt x="188" y="216"/>
                  </a:lnTo>
                  <a:lnTo>
                    <a:pt x="236" y="210"/>
                  </a:lnTo>
                  <a:lnTo>
                    <a:pt x="320" y="210"/>
                  </a:lnTo>
                  <a:lnTo>
                    <a:pt x="368" y="216"/>
                  </a:lnTo>
                  <a:lnTo>
                    <a:pt x="398" y="246"/>
                  </a:lnTo>
                  <a:lnTo>
                    <a:pt x="434" y="240"/>
                  </a:lnTo>
                  <a:lnTo>
                    <a:pt x="422" y="294"/>
                  </a:lnTo>
                  <a:lnTo>
                    <a:pt x="404" y="354"/>
                  </a:lnTo>
                  <a:lnTo>
                    <a:pt x="416" y="444"/>
                  </a:lnTo>
                  <a:lnTo>
                    <a:pt x="408" y="480"/>
                  </a:lnTo>
                  <a:lnTo>
                    <a:pt x="380" y="474"/>
                  </a:lnTo>
                  <a:lnTo>
                    <a:pt x="272" y="582"/>
                  </a:lnTo>
                  <a:lnTo>
                    <a:pt x="236" y="628"/>
                  </a:lnTo>
                  <a:lnTo>
                    <a:pt x="242" y="672"/>
                  </a:lnTo>
                  <a:lnTo>
                    <a:pt x="218" y="714"/>
                  </a:lnTo>
                  <a:lnTo>
                    <a:pt x="268" y="774"/>
                  </a:lnTo>
                  <a:lnTo>
                    <a:pt x="262" y="844"/>
                  </a:lnTo>
                  <a:lnTo>
                    <a:pt x="284" y="964"/>
                  </a:lnTo>
                  <a:lnTo>
                    <a:pt x="320" y="1010"/>
                  </a:lnTo>
                  <a:lnTo>
                    <a:pt x="324" y="970"/>
                  </a:lnTo>
                  <a:lnTo>
                    <a:pt x="316" y="960"/>
                  </a:lnTo>
                  <a:lnTo>
                    <a:pt x="302" y="834"/>
                  </a:lnTo>
                  <a:lnTo>
                    <a:pt x="326" y="830"/>
                  </a:lnTo>
                  <a:lnTo>
                    <a:pt x="328" y="906"/>
                  </a:lnTo>
                  <a:lnTo>
                    <a:pt x="380" y="996"/>
                  </a:lnTo>
                  <a:lnTo>
                    <a:pt x="368" y="1074"/>
                  </a:lnTo>
                  <a:lnTo>
                    <a:pt x="478" y="1154"/>
                  </a:lnTo>
                  <a:lnTo>
                    <a:pt x="564" y="1164"/>
                  </a:lnTo>
                  <a:lnTo>
                    <a:pt x="612" y="1208"/>
                  </a:lnTo>
                  <a:lnTo>
                    <a:pt x="650" y="1200"/>
                  </a:lnTo>
                  <a:lnTo>
                    <a:pt x="680" y="1224"/>
                  </a:lnTo>
                  <a:lnTo>
                    <a:pt x="698" y="1272"/>
                  </a:lnTo>
                  <a:lnTo>
                    <a:pt x="794" y="1350"/>
                  </a:lnTo>
                  <a:lnTo>
                    <a:pt x="842" y="1308"/>
                  </a:lnTo>
                  <a:lnTo>
                    <a:pt x="848" y="1350"/>
                  </a:lnTo>
                  <a:lnTo>
                    <a:pt x="854" y="1422"/>
                  </a:lnTo>
                  <a:lnTo>
                    <a:pt x="786" y="1490"/>
                  </a:lnTo>
                  <a:lnTo>
                    <a:pt x="788" y="1542"/>
                  </a:lnTo>
                  <a:lnTo>
                    <a:pt x="770" y="1608"/>
                  </a:lnTo>
                  <a:lnTo>
                    <a:pt x="802" y="1634"/>
                  </a:lnTo>
                  <a:lnTo>
                    <a:pt x="848" y="1668"/>
                  </a:lnTo>
                  <a:lnTo>
                    <a:pt x="916" y="1782"/>
                  </a:lnTo>
                  <a:lnTo>
                    <a:pt x="956" y="1800"/>
                  </a:lnTo>
                  <a:lnTo>
                    <a:pt x="1010" y="1848"/>
                  </a:lnTo>
                  <a:lnTo>
                    <a:pt x="1034" y="2022"/>
                  </a:lnTo>
                  <a:lnTo>
                    <a:pt x="1058" y="2178"/>
                  </a:lnTo>
                  <a:lnTo>
                    <a:pt x="1046" y="2244"/>
                  </a:lnTo>
                  <a:lnTo>
                    <a:pt x="1094" y="2310"/>
                  </a:lnTo>
                  <a:lnTo>
                    <a:pt x="1118" y="2364"/>
                  </a:lnTo>
                  <a:lnTo>
                    <a:pt x="1138" y="2458"/>
                  </a:lnTo>
                  <a:lnTo>
                    <a:pt x="1194" y="2540"/>
                  </a:lnTo>
                  <a:lnTo>
                    <a:pt x="1286" y="2586"/>
                  </a:lnTo>
                  <a:lnTo>
                    <a:pt x="1382" y="2574"/>
                  </a:lnTo>
                  <a:lnTo>
                    <a:pt x="1280" y="2520"/>
                  </a:lnTo>
                  <a:lnTo>
                    <a:pt x="1266" y="2472"/>
                  </a:lnTo>
                  <a:lnTo>
                    <a:pt x="1288" y="2428"/>
                  </a:lnTo>
                  <a:lnTo>
                    <a:pt x="1244" y="2394"/>
                  </a:lnTo>
                  <a:lnTo>
                    <a:pt x="1284" y="2334"/>
                  </a:lnTo>
                  <a:lnTo>
                    <a:pt x="1244" y="2300"/>
                  </a:lnTo>
                  <a:lnTo>
                    <a:pt x="1288" y="2306"/>
                  </a:lnTo>
                  <a:lnTo>
                    <a:pt x="1286" y="2244"/>
                  </a:lnTo>
                  <a:lnTo>
                    <a:pt x="1330" y="2268"/>
                  </a:lnTo>
                  <a:lnTo>
                    <a:pt x="1368" y="2228"/>
                  </a:lnTo>
                  <a:lnTo>
                    <a:pt x="1334" y="2160"/>
                  </a:lnTo>
                  <a:lnTo>
                    <a:pt x="1382" y="2184"/>
                  </a:lnTo>
                  <a:lnTo>
                    <a:pt x="1448" y="2076"/>
                  </a:lnTo>
                  <a:lnTo>
                    <a:pt x="1468" y="2052"/>
                  </a:lnTo>
                  <a:lnTo>
                    <a:pt x="1476" y="1982"/>
                  </a:lnTo>
                  <a:lnTo>
                    <a:pt x="1568" y="1950"/>
                  </a:lnTo>
                  <a:lnTo>
                    <a:pt x="1612" y="1880"/>
                  </a:lnTo>
                  <a:lnTo>
                    <a:pt x="1628" y="1830"/>
                  </a:lnTo>
                  <a:lnTo>
                    <a:pt x="1622" y="1746"/>
                  </a:lnTo>
                  <a:lnTo>
                    <a:pt x="1692" y="1644"/>
                  </a:lnTo>
                  <a:lnTo>
                    <a:pt x="1652" y="1578"/>
                  </a:lnTo>
                  <a:lnTo>
                    <a:pt x="1552" y="1538"/>
                  </a:lnTo>
                  <a:lnTo>
                    <a:pt x="1448" y="1500"/>
                  </a:lnTo>
                  <a:lnTo>
                    <a:pt x="1376" y="1494"/>
                  </a:lnTo>
                  <a:lnTo>
                    <a:pt x="1376" y="1410"/>
                  </a:lnTo>
                  <a:lnTo>
                    <a:pt x="1262" y="1356"/>
                  </a:lnTo>
                  <a:lnTo>
                    <a:pt x="1166" y="1272"/>
                  </a:lnTo>
                  <a:lnTo>
                    <a:pt x="1104" y="1280"/>
                  </a:lnTo>
                  <a:lnTo>
                    <a:pt x="1048" y="1276"/>
                  </a:lnTo>
                  <a:lnTo>
                    <a:pt x="1020" y="1244"/>
                  </a:lnTo>
                  <a:lnTo>
                    <a:pt x="974" y="1260"/>
                  </a:lnTo>
                  <a:lnTo>
                    <a:pt x="984" y="1238"/>
                  </a:lnTo>
                  <a:lnTo>
                    <a:pt x="934" y="1268"/>
                  </a:lnTo>
                  <a:lnTo>
                    <a:pt x="904" y="1268"/>
                  </a:lnTo>
                  <a:lnTo>
                    <a:pt x="872" y="1314"/>
                  </a:lnTo>
                  <a:lnTo>
                    <a:pt x="836" y="1272"/>
                  </a:lnTo>
                  <a:lnTo>
                    <a:pt x="794" y="1308"/>
                  </a:lnTo>
                  <a:lnTo>
                    <a:pt x="748" y="1278"/>
                  </a:lnTo>
                  <a:lnTo>
                    <a:pt x="758" y="1242"/>
                  </a:lnTo>
                  <a:lnTo>
                    <a:pt x="758" y="1174"/>
                  </a:lnTo>
                  <a:lnTo>
                    <a:pt x="698" y="1176"/>
                  </a:lnTo>
                  <a:lnTo>
                    <a:pt x="668" y="1140"/>
                  </a:lnTo>
                  <a:lnTo>
                    <a:pt x="736" y="1062"/>
                  </a:lnTo>
                  <a:lnTo>
                    <a:pt x="712" y="1050"/>
                  </a:lnTo>
                  <a:lnTo>
                    <a:pt x="658" y="1062"/>
                  </a:lnTo>
                  <a:lnTo>
                    <a:pt x="632" y="1104"/>
                  </a:lnTo>
                  <a:lnTo>
                    <a:pt x="596" y="1110"/>
                  </a:lnTo>
                  <a:lnTo>
                    <a:pt x="538" y="1066"/>
                  </a:lnTo>
                  <a:lnTo>
                    <a:pt x="568" y="950"/>
                  </a:lnTo>
                  <a:lnTo>
                    <a:pt x="632" y="894"/>
                  </a:lnTo>
                  <a:lnTo>
                    <a:pt x="686" y="894"/>
                  </a:lnTo>
                  <a:lnTo>
                    <a:pt x="740" y="912"/>
                  </a:lnTo>
                  <a:lnTo>
                    <a:pt x="736" y="900"/>
                  </a:lnTo>
                  <a:lnTo>
                    <a:pt x="766" y="868"/>
                  </a:lnTo>
                  <a:lnTo>
                    <a:pt x="842" y="906"/>
                  </a:lnTo>
                  <a:lnTo>
                    <a:pt x="848" y="966"/>
                  </a:lnTo>
                  <a:lnTo>
                    <a:pt x="884" y="984"/>
                  </a:lnTo>
                  <a:lnTo>
                    <a:pt x="896" y="900"/>
                  </a:lnTo>
                  <a:lnTo>
                    <a:pt x="878" y="858"/>
                  </a:lnTo>
                  <a:lnTo>
                    <a:pt x="998" y="806"/>
                  </a:lnTo>
                  <a:lnTo>
                    <a:pt x="1058" y="750"/>
                  </a:lnTo>
                  <a:lnTo>
                    <a:pt x="1100" y="696"/>
                  </a:lnTo>
                  <a:lnTo>
                    <a:pt x="1130" y="672"/>
                  </a:lnTo>
                  <a:lnTo>
                    <a:pt x="1184" y="678"/>
                  </a:lnTo>
                  <a:lnTo>
                    <a:pt x="1190" y="636"/>
                  </a:lnTo>
                  <a:lnTo>
                    <a:pt x="1280" y="588"/>
                  </a:lnTo>
                  <a:lnTo>
                    <a:pt x="1278" y="636"/>
                  </a:lnTo>
                  <a:lnTo>
                    <a:pt x="1360" y="602"/>
                  </a:lnTo>
                  <a:lnTo>
                    <a:pt x="1322" y="570"/>
                  </a:lnTo>
                  <a:lnTo>
                    <a:pt x="1340" y="538"/>
                  </a:lnTo>
                  <a:lnTo>
                    <a:pt x="1320" y="522"/>
                  </a:lnTo>
                  <a:lnTo>
                    <a:pt x="1286" y="546"/>
                  </a:lnTo>
                  <a:lnTo>
                    <a:pt x="1288" y="512"/>
                  </a:lnTo>
                  <a:lnTo>
                    <a:pt x="1400" y="504"/>
                  </a:lnTo>
                  <a:lnTo>
                    <a:pt x="1490" y="480"/>
                  </a:lnTo>
                  <a:lnTo>
                    <a:pt x="1526" y="456"/>
                  </a:lnTo>
                  <a:lnTo>
                    <a:pt x="1484" y="394"/>
                  </a:lnTo>
                  <a:cubicBezTo>
                    <a:pt x="1474" y="370"/>
                    <a:pt x="1479" y="319"/>
                    <a:pt x="1466" y="310"/>
                  </a:cubicBezTo>
                  <a:cubicBezTo>
                    <a:pt x="1456" y="300"/>
                    <a:pt x="1423" y="343"/>
                    <a:pt x="1406" y="342"/>
                  </a:cubicBezTo>
                  <a:lnTo>
                    <a:pt x="1376" y="312"/>
                  </a:lnTo>
                  <a:lnTo>
                    <a:pt x="1376" y="270"/>
                  </a:lnTo>
                  <a:lnTo>
                    <a:pt x="1328" y="264"/>
                  </a:lnTo>
                  <a:lnTo>
                    <a:pt x="1312" y="252"/>
                  </a:lnTo>
                  <a:lnTo>
                    <a:pt x="1256" y="314"/>
                  </a:lnTo>
                  <a:lnTo>
                    <a:pt x="1222" y="364"/>
                  </a:lnTo>
                  <a:lnTo>
                    <a:pt x="1172" y="402"/>
                  </a:lnTo>
                  <a:lnTo>
                    <a:pt x="1136" y="474"/>
                  </a:lnTo>
                  <a:lnTo>
                    <a:pt x="1110" y="444"/>
                  </a:lnTo>
                  <a:lnTo>
                    <a:pt x="1128" y="394"/>
                  </a:lnTo>
                  <a:lnTo>
                    <a:pt x="1038" y="334"/>
                  </a:lnTo>
                  <a:lnTo>
                    <a:pt x="1022" y="304"/>
                  </a:lnTo>
                  <a:lnTo>
                    <a:pt x="1122" y="226"/>
                  </a:lnTo>
                  <a:lnTo>
                    <a:pt x="1184" y="222"/>
                  </a:lnTo>
                  <a:lnTo>
                    <a:pt x="1212" y="240"/>
                  </a:lnTo>
                  <a:lnTo>
                    <a:pt x="1248" y="220"/>
                  </a:lnTo>
                  <a:lnTo>
                    <a:pt x="1300" y="220"/>
                  </a:lnTo>
                  <a:lnTo>
                    <a:pt x="1266" y="198"/>
                  </a:lnTo>
                  <a:lnTo>
                    <a:pt x="1208" y="196"/>
                  </a:lnTo>
                  <a:lnTo>
                    <a:pt x="1250" y="174"/>
                  </a:lnTo>
                  <a:lnTo>
                    <a:pt x="1328" y="172"/>
                  </a:lnTo>
                  <a:lnTo>
                    <a:pt x="1364" y="132"/>
                  </a:lnTo>
                  <a:cubicBezTo>
                    <a:pt x="1346" y="124"/>
                    <a:pt x="1343" y="119"/>
                    <a:pt x="1324" y="122"/>
                  </a:cubicBezTo>
                  <a:cubicBezTo>
                    <a:pt x="1310" y="124"/>
                    <a:pt x="1294" y="132"/>
                    <a:pt x="1286" y="144"/>
                  </a:cubicBezTo>
                  <a:cubicBezTo>
                    <a:pt x="1282" y="149"/>
                    <a:pt x="1274" y="148"/>
                    <a:pt x="1268" y="150"/>
                  </a:cubicBezTo>
                  <a:cubicBezTo>
                    <a:pt x="1266" y="144"/>
                    <a:pt x="1259" y="138"/>
                    <a:pt x="1262" y="132"/>
                  </a:cubicBezTo>
                  <a:cubicBezTo>
                    <a:pt x="1269" y="118"/>
                    <a:pt x="1303" y="134"/>
                    <a:pt x="1262" y="120"/>
                  </a:cubicBezTo>
                  <a:cubicBezTo>
                    <a:pt x="1221" y="134"/>
                    <a:pt x="1252" y="105"/>
                    <a:pt x="1262" y="90"/>
                  </a:cubicBezTo>
                  <a:cubicBezTo>
                    <a:pt x="1260" y="84"/>
                    <a:pt x="1262" y="75"/>
                    <a:pt x="1256" y="72"/>
                  </a:cubicBezTo>
                  <a:cubicBezTo>
                    <a:pt x="1238" y="63"/>
                    <a:pt x="1202" y="102"/>
                    <a:pt x="1202" y="102"/>
                  </a:cubicBezTo>
                  <a:cubicBezTo>
                    <a:pt x="1198" y="108"/>
                    <a:pt x="1186" y="140"/>
                    <a:pt x="1180" y="144"/>
                  </a:cubicBezTo>
                  <a:cubicBezTo>
                    <a:pt x="1169" y="151"/>
                    <a:pt x="1148" y="122"/>
                    <a:pt x="1148" y="122"/>
                  </a:cubicBezTo>
                  <a:cubicBezTo>
                    <a:pt x="1138" y="123"/>
                    <a:pt x="1121" y="137"/>
                    <a:pt x="1106" y="136"/>
                  </a:cubicBezTo>
                  <a:cubicBezTo>
                    <a:pt x="1091" y="135"/>
                    <a:pt x="1074" y="117"/>
                    <a:pt x="1056" y="116"/>
                  </a:cubicBezTo>
                  <a:cubicBezTo>
                    <a:pt x="1038" y="115"/>
                    <a:pt x="1016" y="131"/>
                    <a:pt x="998" y="132"/>
                  </a:cubicBezTo>
                  <a:cubicBezTo>
                    <a:pt x="997" y="132"/>
                    <a:pt x="956" y="125"/>
                    <a:pt x="950" y="120"/>
                  </a:cubicBezTo>
                  <a:cubicBezTo>
                    <a:pt x="918" y="94"/>
                    <a:pt x="960" y="108"/>
                    <a:pt x="920" y="90"/>
                  </a:cubicBezTo>
                  <a:cubicBezTo>
                    <a:pt x="852" y="60"/>
                    <a:pt x="806" y="58"/>
                    <a:pt x="730" y="54"/>
                  </a:cubicBezTo>
                  <a:cubicBezTo>
                    <a:pt x="656" y="39"/>
                    <a:pt x="625" y="15"/>
                    <a:pt x="550" y="0"/>
                  </a:cubicBezTo>
                  <a:cubicBezTo>
                    <a:pt x="510" y="2"/>
                    <a:pt x="486" y="5"/>
                    <a:pt x="446" y="8"/>
                  </a:cubicBezTo>
                  <a:cubicBezTo>
                    <a:pt x="424" y="9"/>
                    <a:pt x="423" y="14"/>
                    <a:pt x="406" y="18"/>
                  </a:cubicBezTo>
                  <a:cubicBezTo>
                    <a:pt x="389" y="22"/>
                    <a:pt x="353" y="24"/>
                    <a:pt x="344" y="32"/>
                  </a:cubicBezTo>
                  <a:cubicBezTo>
                    <a:pt x="346" y="38"/>
                    <a:pt x="354" y="60"/>
                    <a:pt x="350" y="64"/>
                  </a:cubicBezTo>
                  <a:cubicBezTo>
                    <a:pt x="274" y="50"/>
                    <a:pt x="250" y="81"/>
                    <a:pt x="236" y="82"/>
                  </a:cubicBezTo>
                  <a:cubicBezTo>
                    <a:pt x="278" y="110"/>
                    <a:pt x="270" y="72"/>
                    <a:pt x="290" y="102"/>
                  </a:cubicBezTo>
                  <a:cubicBezTo>
                    <a:pt x="234" y="121"/>
                    <a:pt x="178" y="104"/>
                    <a:pt x="128" y="138"/>
                  </a:cubicBezTo>
                  <a:cubicBezTo>
                    <a:pt x="126" y="144"/>
                    <a:pt x="122" y="150"/>
                    <a:pt x="122" y="156"/>
                  </a:cubicBezTo>
                  <a:cubicBezTo>
                    <a:pt x="122" y="162"/>
                    <a:pt x="132" y="170"/>
                    <a:pt x="128" y="174"/>
                  </a:cubicBezTo>
                  <a:cubicBezTo>
                    <a:pt x="126" y="182"/>
                    <a:pt x="109" y="197"/>
                    <a:pt x="112" y="202"/>
                  </a:cubicBezTo>
                  <a:cubicBezTo>
                    <a:pt x="124" y="206"/>
                    <a:pt x="137" y="195"/>
                    <a:pt x="146" y="204"/>
                  </a:cubicBezTo>
                  <a:cubicBezTo>
                    <a:pt x="151" y="209"/>
                    <a:pt x="135" y="213"/>
                    <a:pt x="128" y="216"/>
                  </a:cubicBezTo>
                  <a:cubicBezTo>
                    <a:pt x="116" y="221"/>
                    <a:pt x="104" y="226"/>
                    <a:pt x="92" y="228"/>
                  </a:cubicBezTo>
                  <a:cubicBezTo>
                    <a:pt x="48" y="237"/>
                    <a:pt x="72" y="233"/>
                    <a:pt x="20" y="240"/>
                  </a:cubicBezTo>
                  <a:cubicBezTo>
                    <a:pt x="0" y="247"/>
                    <a:pt x="2" y="240"/>
                    <a:pt x="2" y="25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reeform 17"/>
            <p:cNvSpPr>
              <a:spLocks/>
            </p:cNvSpPr>
            <p:nvPr/>
          </p:nvSpPr>
          <p:spPr bwMode="invGray">
            <a:xfrm>
              <a:off x="703" y="2230"/>
              <a:ext cx="34" cy="28"/>
            </a:xfrm>
            <a:custGeom>
              <a:avLst/>
              <a:gdLst>
                <a:gd name="T0" fmla="*/ 16 w 46"/>
                <a:gd name="T1" fmla="*/ 4 h 38"/>
                <a:gd name="T2" fmla="*/ 0 w 46"/>
                <a:gd name="T3" fmla="*/ 22 h 38"/>
                <a:gd name="T4" fmla="*/ 22 w 46"/>
                <a:gd name="T5" fmla="*/ 38 h 38"/>
                <a:gd name="T6" fmla="*/ 46 w 46"/>
                <a:gd name="T7" fmla="*/ 26 h 38"/>
                <a:gd name="T8" fmla="*/ 30 w 46"/>
                <a:gd name="T9" fmla="*/ 0 h 38"/>
                <a:gd name="T10" fmla="*/ 16 w 46"/>
                <a:gd name="T1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8">
                  <a:moveTo>
                    <a:pt x="16" y="4"/>
                  </a:moveTo>
                  <a:lnTo>
                    <a:pt x="0" y="22"/>
                  </a:lnTo>
                  <a:lnTo>
                    <a:pt x="22" y="38"/>
                  </a:lnTo>
                  <a:lnTo>
                    <a:pt x="46" y="26"/>
                  </a:lnTo>
                  <a:lnTo>
                    <a:pt x="30" y="0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reeform 18"/>
            <p:cNvSpPr>
              <a:spLocks/>
            </p:cNvSpPr>
            <p:nvPr/>
          </p:nvSpPr>
          <p:spPr bwMode="invGray">
            <a:xfrm>
              <a:off x="1010" y="2353"/>
              <a:ext cx="39" cy="32"/>
            </a:xfrm>
            <a:custGeom>
              <a:avLst/>
              <a:gdLst>
                <a:gd name="T0" fmla="*/ 12 w 52"/>
                <a:gd name="T1" fmla="*/ 0 h 44"/>
                <a:gd name="T2" fmla="*/ 26 w 52"/>
                <a:gd name="T3" fmla="*/ 44 h 44"/>
                <a:gd name="T4" fmla="*/ 42 w 52"/>
                <a:gd name="T5" fmla="*/ 42 h 44"/>
                <a:gd name="T6" fmla="*/ 38 w 52"/>
                <a:gd name="T7" fmla="*/ 16 h 44"/>
                <a:gd name="T8" fmla="*/ 26 w 52"/>
                <a:gd name="T9" fmla="*/ 2 h 44"/>
                <a:gd name="T10" fmla="*/ 12 w 52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4">
                  <a:moveTo>
                    <a:pt x="12" y="0"/>
                  </a:moveTo>
                  <a:cubicBezTo>
                    <a:pt x="16" y="14"/>
                    <a:pt x="18" y="32"/>
                    <a:pt x="26" y="44"/>
                  </a:cubicBezTo>
                  <a:cubicBezTo>
                    <a:pt x="31" y="43"/>
                    <a:pt x="37" y="44"/>
                    <a:pt x="42" y="42"/>
                  </a:cubicBezTo>
                  <a:cubicBezTo>
                    <a:pt x="52" y="38"/>
                    <a:pt x="48" y="19"/>
                    <a:pt x="38" y="16"/>
                  </a:cubicBezTo>
                  <a:cubicBezTo>
                    <a:pt x="33" y="9"/>
                    <a:pt x="34" y="5"/>
                    <a:pt x="26" y="2"/>
                  </a:cubicBezTo>
                  <a:cubicBezTo>
                    <a:pt x="4" y="4"/>
                    <a:pt x="0" y="8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reeform 19"/>
            <p:cNvSpPr>
              <a:spLocks/>
            </p:cNvSpPr>
            <p:nvPr/>
          </p:nvSpPr>
          <p:spPr bwMode="invGray">
            <a:xfrm>
              <a:off x="1792" y="2409"/>
              <a:ext cx="98" cy="74"/>
            </a:xfrm>
            <a:custGeom>
              <a:avLst/>
              <a:gdLst>
                <a:gd name="T0" fmla="*/ 97 w 131"/>
                <a:gd name="T1" fmla="*/ 0 h 98"/>
                <a:gd name="T2" fmla="*/ 79 w 131"/>
                <a:gd name="T3" fmla="*/ 8 h 98"/>
                <a:gd name="T4" fmla="*/ 53 w 131"/>
                <a:gd name="T5" fmla="*/ 24 h 98"/>
                <a:gd name="T6" fmla="*/ 39 w 131"/>
                <a:gd name="T7" fmla="*/ 40 h 98"/>
                <a:gd name="T8" fmla="*/ 21 w 131"/>
                <a:gd name="T9" fmla="*/ 52 h 98"/>
                <a:gd name="T10" fmla="*/ 63 w 131"/>
                <a:gd name="T11" fmla="*/ 82 h 98"/>
                <a:gd name="T12" fmla="*/ 79 w 131"/>
                <a:gd name="T13" fmla="*/ 94 h 98"/>
                <a:gd name="T14" fmla="*/ 85 w 131"/>
                <a:gd name="T15" fmla="*/ 92 h 98"/>
                <a:gd name="T16" fmla="*/ 89 w 131"/>
                <a:gd name="T17" fmla="*/ 86 h 98"/>
                <a:gd name="T18" fmla="*/ 97 w 131"/>
                <a:gd name="T19" fmla="*/ 98 h 98"/>
                <a:gd name="T20" fmla="*/ 123 w 131"/>
                <a:gd name="T21" fmla="*/ 86 h 98"/>
                <a:gd name="T22" fmla="*/ 129 w 131"/>
                <a:gd name="T23" fmla="*/ 74 h 98"/>
                <a:gd name="T24" fmla="*/ 101 w 131"/>
                <a:gd name="T25" fmla="*/ 40 h 98"/>
                <a:gd name="T26" fmla="*/ 115 w 131"/>
                <a:gd name="T27" fmla="*/ 24 h 98"/>
                <a:gd name="T28" fmla="*/ 111 w 131"/>
                <a:gd name="T29" fmla="*/ 4 h 98"/>
                <a:gd name="T30" fmla="*/ 97 w 131"/>
                <a:gd name="T3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98">
                  <a:moveTo>
                    <a:pt x="97" y="0"/>
                  </a:moveTo>
                  <a:cubicBezTo>
                    <a:pt x="83" y="5"/>
                    <a:pt x="89" y="2"/>
                    <a:pt x="79" y="8"/>
                  </a:cubicBezTo>
                  <a:cubicBezTo>
                    <a:pt x="76" y="18"/>
                    <a:pt x="62" y="18"/>
                    <a:pt x="53" y="24"/>
                  </a:cubicBezTo>
                  <a:cubicBezTo>
                    <a:pt x="49" y="29"/>
                    <a:pt x="44" y="36"/>
                    <a:pt x="39" y="40"/>
                  </a:cubicBezTo>
                  <a:cubicBezTo>
                    <a:pt x="34" y="45"/>
                    <a:pt x="21" y="52"/>
                    <a:pt x="21" y="52"/>
                  </a:cubicBezTo>
                  <a:cubicBezTo>
                    <a:pt x="0" y="84"/>
                    <a:pt x="41" y="75"/>
                    <a:pt x="63" y="82"/>
                  </a:cubicBezTo>
                  <a:cubicBezTo>
                    <a:pt x="68" y="89"/>
                    <a:pt x="71" y="91"/>
                    <a:pt x="79" y="94"/>
                  </a:cubicBezTo>
                  <a:cubicBezTo>
                    <a:pt x="81" y="93"/>
                    <a:pt x="83" y="93"/>
                    <a:pt x="85" y="92"/>
                  </a:cubicBezTo>
                  <a:cubicBezTo>
                    <a:pt x="87" y="90"/>
                    <a:pt x="87" y="85"/>
                    <a:pt x="89" y="86"/>
                  </a:cubicBezTo>
                  <a:cubicBezTo>
                    <a:pt x="93" y="88"/>
                    <a:pt x="97" y="98"/>
                    <a:pt x="97" y="98"/>
                  </a:cubicBezTo>
                  <a:cubicBezTo>
                    <a:pt x="112" y="95"/>
                    <a:pt x="111" y="90"/>
                    <a:pt x="123" y="86"/>
                  </a:cubicBezTo>
                  <a:cubicBezTo>
                    <a:pt x="124" y="82"/>
                    <a:pt x="128" y="78"/>
                    <a:pt x="129" y="74"/>
                  </a:cubicBezTo>
                  <a:cubicBezTo>
                    <a:pt x="131" y="61"/>
                    <a:pt x="108" y="47"/>
                    <a:pt x="101" y="40"/>
                  </a:cubicBezTo>
                  <a:cubicBezTo>
                    <a:pt x="103" y="33"/>
                    <a:pt x="115" y="24"/>
                    <a:pt x="115" y="24"/>
                  </a:cubicBezTo>
                  <a:cubicBezTo>
                    <a:pt x="121" y="15"/>
                    <a:pt x="124" y="8"/>
                    <a:pt x="111" y="4"/>
                  </a:cubicBezTo>
                  <a:cubicBezTo>
                    <a:pt x="101" y="7"/>
                    <a:pt x="97" y="13"/>
                    <a:pt x="97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reeform 20"/>
            <p:cNvSpPr>
              <a:spLocks/>
            </p:cNvSpPr>
            <p:nvPr/>
          </p:nvSpPr>
          <p:spPr bwMode="invGray">
            <a:xfrm>
              <a:off x="1318" y="2793"/>
              <a:ext cx="158" cy="84"/>
            </a:xfrm>
            <a:custGeom>
              <a:avLst/>
              <a:gdLst>
                <a:gd name="T0" fmla="*/ 47 w 212"/>
                <a:gd name="T1" fmla="*/ 12 h 112"/>
                <a:gd name="T2" fmla="*/ 17 w 212"/>
                <a:gd name="T3" fmla="*/ 12 h 112"/>
                <a:gd name="T4" fmla="*/ 5 w 212"/>
                <a:gd name="T5" fmla="*/ 16 h 112"/>
                <a:gd name="T6" fmla="*/ 25 w 212"/>
                <a:gd name="T7" fmla="*/ 52 h 112"/>
                <a:gd name="T8" fmla="*/ 51 w 212"/>
                <a:gd name="T9" fmla="*/ 44 h 112"/>
                <a:gd name="T10" fmla="*/ 93 w 212"/>
                <a:gd name="T11" fmla="*/ 54 h 112"/>
                <a:gd name="T12" fmla="*/ 111 w 212"/>
                <a:gd name="T13" fmla="*/ 60 h 112"/>
                <a:gd name="T14" fmla="*/ 133 w 212"/>
                <a:gd name="T15" fmla="*/ 88 h 112"/>
                <a:gd name="T16" fmla="*/ 141 w 212"/>
                <a:gd name="T17" fmla="*/ 112 h 112"/>
                <a:gd name="T18" fmla="*/ 157 w 212"/>
                <a:gd name="T19" fmla="*/ 100 h 112"/>
                <a:gd name="T20" fmla="*/ 169 w 212"/>
                <a:gd name="T21" fmla="*/ 96 h 112"/>
                <a:gd name="T22" fmla="*/ 187 w 212"/>
                <a:gd name="T23" fmla="*/ 102 h 112"/>
                <a:gd name="T24" fmla="*/ 195 w 212"/>
                <a:gd name="T25" fmla="*/ 80 h 112"/>
                <a:gd name="T26" fmla="*/ 153 w 212"/>
                <a:gd name="T27" fmla="*/ 54 h 112"/>
                <a:gd name="T28" fmla="*/ 105 w 212"/>
                <a:gd name="T29" fmla="*/ 20 h 112"/>
                <a:gd name="T30" fmla="*/ 53 w 212"/>
                <a:gd name="T31" fmla="*/ 26 h 112"/>
                <a:gd name="T32" fmla="*/ 47 w 212"/>
                <a:gd name="T33" fmla="*/ 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2" h="112">
                  <a:moveTo>
                    <a:pt x="47" y="12"/>
                  </a:moveTo>
                  <a:cubicBezTo>
                    <a:pt x="39" y="0"/>
                    <a:pt x="28" y="7"/>
                    <a:pt x="17" y="12"/>
                  </a:cubicBezTo>
                  <a:cubicBezTo>
                    <a:pt x="13" y="14"/>
                    <a:pt x="5" y="16"/>
                    <a:pt x="5" y="16"/>
                  </a:cubicBezTo>
                  <a:cubicBezTo>
                    <a:pt x="0" y="31"/>
                    <a:pt x="10" y="48"/>
                    <a:pt x="25" y="52"/>
                  </a:cubicBezTo>
                  <a:cubicBezTo>
                    <a:pt x="37" y="50"/>
                    <a:pt x="41" y="47"/>
                    <a:pt x="51" y="44"/>
                  </a:cubicBezTo>
                  <a:cubicBezTo>
                    <a:pt x="65" y="53"/>
                    <a:pt x="76" y="53"/>
                    <a:pt x="93" y="54"/>
                  </a:cubicBezTo>
                  <a:cubicBezTo>
                    <a:pt x="99" y="56"/>
                    <a:pt x="111" y="60"/>
                    <a:pt x="111" y="60"/>
                  </a:cubicBezTo>
                  <a:cubicBezTo>
                    <a:pt x="120" y="69"/>
                    <a:pt x="129" y="75"/>
                    <a:pt x="133" y="88"/>
                  </a:cubicBezTo>
                  <a:cubicBezTo>
                    <a:pt x="125" y="100"/>
                    <a:pt x="126" y="107"/>
                    <a:pt x="141" y="112"/>
                  </a:cubicBezTo>
                  <a:cubicBezTo>
                    <a:pt x="145" y="106"/>
                    <a:pt x="150" y="103"/>
                    <a:pt x="157" y="100"/>
                  </a:cubicBezTo>
                  <a:cubicBezTo>
                    <a:pt x="161" y="98"/>
                    <a:pt x="169" y="96"/>
                    <a:pt x="169" y="96"/>
                  </a:cubicBezTo>
                  <a:cubicBezTo>
                    <a:pt x="175" y="98"/>
                    <a:pt x="187" y="102"/>
                    <a:pt x="187" y="102"/>
                  </a:cubicBezTo>
                  <a:cubicBezTo>
                    <a:pt x="203" y="100"/>
                    <a:pt x="212" y="94"/>
                    <a:pt x="195" y="80"/>
                  </a:cubicBezTo>
                  <a:cubicBezTo>
                    <a:pt x="183" y="70"/>
                    <a:pt x="165" y="66"/>
                    <a:pt x="153" y="54"/>
                  </a:cubicBezTo>
                  <a:cubicBezTo>
                    <a:pt x="141" y="42"/>
                    <a:pt x="122" y="26"/>
                    <a:pt x="105" y="20"/>
                  </a:cubicBezTo>
                  <a:cubicBezTo>
                    <a:pt x="85" y="21"/>
                    <a:pt x="71" y="20"/>
                    <a:pt x="53" y="26"/>
                  </a:cubicBezTo>
                  <a:cubicBezTo>
                    <a:pt x="47" y="24"/>
                    <a:pt x="33" y="12"/>
                    <a:pt x="47" y="1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reeform 21"/>
            <p:cNvSpPr>
              <a:spLocks/>
            </p:cNvSpPr>
            <p:nvPr/>
          </p:nvSpPr>
          <p:spPr bwMode="invGray">
            <a:xfrm>
              <a:off x="1448" y="2857"/>
              <a:ext cx="99" cy="41"/>
            </a:xfrm>
            <a:custGeom>
              <a:avLst/>
              <a:gdLst>
                <a:gd name="T0" fmla="*/ 57 w 133"/>
                <a:gd name="T1" fmla="*/ 0 h 54"/>
                <a:gd name="T2" fmla="*/ 43 w 133"/>
                <a:gd name="T3" fmla="*/ 6 h 54"/>
                <a:gd name="T4" fmla="*/ 31 w 133"/>
                <a:gd name="T5" fmla="*/ 30 h 54"/>
                <a:gd name="T6" fmla="*/ 15 w 133"/>
                <a:gd name="T7" fmla="*/ 34 h 54"/>
                <a:gd name="T8" fmla="*/ 3 w 133"/>
                <a:gd name="T9" fmla="*/ 42 h 54"/>
                <a:gd name="T10" fmla="*/ 13 w 133"/>
                <a:gd name="T11" fmla="*/ 54 h 54"/>
                <a:gd name="T12" fmla="*/ 133 w 133"/>
                <a:gd name="T13" fmla="*/ 34 h 54"/>
                <a:gd name="T14" fmla="*/ 123 w 133"/>
                <a:gd name="T15" fmla="*/ 16 h 54"/>
                <a:gd name="T16" fmla="*/ 105 w 133"/>
                <a:gd name="T17" fmla="*/ 8 h 54"/>
                <a:gd name="T18" fmla="*/ 101 w 133"/>
                <a:gd name="T19" fmla="*/ 24 h 54"/>
                <a:gd name="T20" fmla="*/ 89 w 133"/>
                <a:gd name="T21" fmla="*/ 18 h 54"/>
                <a:gd name="T22" fmla="*/ 67 w 133"/>
                <a:gd name="T23" fmla="*/ 14 h 54"/>
                <a:gd name="T24" fmla="*/ 57 w 133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3" h="54">
                  <a:moveTo>
                    <a:pt x="57" y="0"/>
                  </a:moveTo>
                  <a:cubicBezTo>
                    <a:pt x="53" y="3"/>
                    <a:pt x="46" y="2"/>
                    <a:pt x="43" y="6"/>
                  </a:cubicBezTo>
                  <a:cubicBezTo>
                    <a:pt x="36" y="14"/>
                    <a:pt x="43" y="26"/>
                    <a:pt x="31" y="30"/>
                  </a:cubicBezTo>
                  <a:cubicBezTo>
                    <a:pt x="26" y="32"/>
                    <a:pt x="20" y="31"/>
                    <a:pt x="15" y="34"/>
                  </a:cubicBezTo>
                  <a:cubicBezTo>
                    <a:pt x="11" y="36"/>
                    <a:pt x="3" y="42"/>
                    <a:pt x="3" y="42"/>
                  </a:cubicBezTo>
                  <a:cubicBezTo>
                    <a:pt x="0" y="51"/>
                    <a:pt x="5" y="51"/>
                    <a:pt x="13" y="54"/>
                  </a:cubicBezTo>
                  <a:cubicBezTo>
                    <a:pt x="51" y="51"/>
                    <a:pt x="97" y="46"/>
                    <a:pt x="133" y="34"/>
                  </a:cubicBezTo>
                  <a:cubicBezTo>
                    <a:pt x="129" y="28"/>
                    <a:pt x="128" y="21"/>
                    <a:pt x="123" y="16"/>
                  </a:cubicBezTo>
                  <a:cubicBezTo>
                    <a:pt x="118" y="11"/>
                    <a:pt x="105" y="8"/>
                    <a:pt x="105" y="8"/>
                  </a:cubicBezTo>
                  <a:cubicBezTo>
                    <a:pt x="84" y="13"/>
                    <a:pt x="106" y="19"/>
                    <a:pt x="101" y="24"/>
                  </a:cubicBezTo>
                  <a:cubicBezTo>
                    <a:pt x="99" y="26"/>
                    <a:pt x="89" y="18"/>
                    <a:pt x="89" y="18"/>
                  </a:cubicBezTo>
                  <a:cubicBezTo>
                    <a:pt x="83" y="15"/>
                    <a:pt x="73" y="15"/>
                    <a:pt x="67" y="14"/>
                  </a:cubicBezTo>
                  <a:cubicBezTo>
                    <a:pt x="58" y="8"/>
                    <a:pt x="62" y="12"/>
                    <a:pt x="57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reeform 22"/>
            <p:cNvSpPr>
              <a:spLocks/>
            </p:cNvSpPr>
            <p:nvPr/>
          </p:nvSpPr>
          <p:spPr bwMode="invGray">
            <a:xfrm>
              <a:off x="1553" y="2883"/>
              <a:ext cx="38" cy="18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reeform 23"/>
            <p:cNvSpPr>
              <a:spLocks/>
            </p:cNvSpPr>
            <p:nvPr/>
          </p:nvSpPr>
          <p:spPr bwMode="invGray">
            <a:xfrm>
              <a:off x="1609" y="2886"/>
              <a:ext cx="12" cy="25"/>
            </a:xfrm>
            <a:custGeom>
              <a:avLst/>
              <a:gdLst>
                <a:gd name="T0" fmla="*/ 14 w 16"/>
                <a:gd name="T1" fmla="*/ 0 h 34"/>
                <a:gd name="T2" fmla="*/ 0 w 16"/>
                <a:gd name="T3" fmla="*/ 14 h 34"/>
                <a:gd name="T4" fmla="*/ 16 w 16"/>
                <a:gd name="T5" fmla="*/ 34 h 34"/>
                <a:gd name="T6" fmla="*/ 12 w 16"/>
                <a:gd name="T7" fmla="*/ 18 h 34"/>
                <a:gd name="T8" fmla="*/ 16 w 16"/>
                <a:gd name="T9" fmla="*/ 6 h 34"/>
                <a:gd name="T10" fmla="*/ 14 w 1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4">
                  <a:moveTo>
                    <a:pt x="14" y="0"/>
                  </a:moveTo>
                  <a:cubicBezTo>
                    <a:pt x="5" y="3"/>
                    <a:pt x="2" y="4"/>
                    <a:pt x="0" y="14"/>
                  </a:cubicBezTo>
                  <a:cubicBezTo>
                    <a:pt x="3" y="26"/>
                    <a:pt x="4" y="30"/>
                    <a:pt x="16" y="34"/>
                  </a:cubicBezTo>
                  <a:cubicBezTo>
                    <a:pt x="15" y="29"/>
                    <a:pt x="11" y="23"/>
                    <a:pt x="12" y="18"/>
                  </a:cubicBezTo>
                  <a:cubicBezTo>
                    <a:pt x="12" y="14"/>
                    <a:pt x="16" y="6"/>
                    <a:pt x="16" y="6"/>
                  </a:cubicBezTo>
                  <a:cubicBezTo>
                    <a:pt x="9" y="1"/>
                    <a:pt x="8" y="3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reeform 24"/>
            <p:cNvSpPr>
              <a:spLocks/>
            </p:cNvSpPr>
            <p:nvPr/>
          </p:nvSpPr>
          <p:spPr bwMode="invGray">
            <a:xfrm>
              <a:off x="1426" y="2040"/>
              <a:ext cx="180" cy="88"/>
            </a:xfrm>
            <a:custGeom>
              <a:avLst/>
              <a:gdLst>
                <a:gd name="T0" fmla="*/ 64 w 240"/>
                <a:gd name="T1" fmla="*/ 1 h 117"/>
                <a:gd name="T2" fmla="*/ 24 w 240"/>
                <a:gd name="T3" fmla="*/ 31 h 117"/>
                <a:gd name="T4" fmla="*/ 6 w 240"/>
                <a:gd name="T5" fmla="*/ 37 h 117"/>
                <a:gd name="T6" fmla="*/ 0 w 240"/>
                <a:gd name="T7" fmla="*/ 39 h 117"/>
                <a:gd name="T8" fmla="*/ 26 w 240"/>
                <a:gd name="T9" fmla="*/ 59 h 117"/>
                <a:gd name="T10" fmla="*/ 38 w 240"/>
                <a:gd name="T11" fmla="*/ 63 h 117"/>
                <a:gd name="T12" fmla="*/ 68 w 240"/>
                <a:gd name="T13" fmla="*/ 47 h 117"/>
                <a:gd name="T14" fmla="*/ 80 w 240"/>
                <a:gd name="T15" fmla="*/ 43 h 117"/>
                <a:gd name="T16" fmla="*/ 82 w 240"/>
                <a:gd name="T17" fmla="*/ 55 h 117"/>
                <a:gd name="T18" fmla="*/ 64 w 240"/>
                <a:gd name="T19" fmla="*/ 61 h 117"/>
                <a:gd name="T20" fmla="*/ 72 w 240"/>
                <a:gd name="T21" fmla="*/ 73 h 117"/>
                <a:gd name="T22" fmla="*/ 40 w 240"/>
                <a:gd name="T23" fmla="*/ 87 h 117"/>
                <a:gd name="T24" fmla="*/ 70 w 240"/>
                <a:gd name="T25" fmla="*/ 109 h 117"/>
                <a:gd name="T26" fmla="*/ 82 w 240"/>
                <a:gd name="T27" fmla="*/ 113 h 117"/>
                <a:gd name="T28" fmla="*/ 118 w 240"/>
                <a:gd name="T29" fmla="*/ 103 h 117"/>
                <a:gd name="T30" fmla="*/ 150 w 240"/>
                <a:gd name="T31" fmla="*/ 105 h 117"/>
                <a:gd name="T32" fmla="*/ 168 w 240"/>
                <a:gd name="T33" fmla="*/ 117 h 117"/>
                <a:gd name="T34" fmla="*/ 204 w 240"/>
                <a:gd name="T35" fmla="*/ 109 h 117"/>
                <a:gd name="T36" fmla="*/ 224 w 240"/>
                <a:gd name="T37" fmla="*/ 103 h 117"/>
                <a:gd name="T38" fmla="*/ 222 w 240"/>
                <a:gd name="T39" fmla="*/ 77 h 117"/>
                <a:gd name="T40" fmla="*/ 234 w 240"/>
                <a:gd name="T41" fmla="*/ 69 h 117"/>
                <a:gd name="T42" fmla="*/ 238 w 240"/>
                <a:gd name="T43" fmla="*/ 47 h 117"/>
                <a:gd name="T44" fmla="*/ 210 w 240"/>
                <a:gd name="T45" fmla="*/ 57 h 117"/>
                <a:gd name="T46" fmla="*/ 200 w 240"/>
                <a:gd name="T47" fmla="*/ 43 h 117"/>
                <a:gd name="T48" fmla="*/ 172 w 240"/>
                <a:gd name="T49" fmla="*/ 45 h 117"/>
                <a:gd name="T50" fmla="*/ 134 w 240"/>
                <a:gd name="T51" fmla="*/ 9 h 117"/>
                <a:gd name="T52" fmla="*/ 94 w 240"/>
                <a:gd name="T53" fmla="*/ 11 h 117"/>
                <a:gd name="T54" fmla="*/ 82 w 240"/>
                <a:gd name="T55" fmla="*/ 1 h 117"/>
                <a:gd name="T56" fmla="*/ 64 w 240"/>
                <a:gd name="T57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0" h="117">
                  <a:moveTo>
                    <a:pt x="64" y="1"/>
                  </a:moveTo>
                  <a:cubicBezTo>
                    <a:pt x="57" y="21"/>
                    <a:pt x="44" y="24"/>
                    <a:pt x="24" y="31"/>
                  </a:cubicBezTo>
                  <a:cubicBezTo>
                    <a:pt x="18" y="33"/>
                    <a:pt x="12" y="35"/>
                    <a:pt x="6" y="37"/>
                  </a:cubicBezTo>
                  <a:cubicBezTo>
                    <a:pt x="4" y="38"/>
                    <a:pt x="0" y="39"/>
                    <a:pt x="0" y="39"/>
                  </a:cubicBezTo>
                  <a:cubicBezTo>
                    <a:pt x="3" y="55"/>
                    <a:pt x="12" y="54"/>
                    <a:pt x="26" y="59"/>
                  </a:cubicBezTo>
                  <a:cubicBezTo>
                    <a:pt x="30" y="60"/>
                    <a:pt x="38" y="63"/>
                    <a:pt x="38" y="63"/>
                  </a:cubicBezTo>
                  <a:cubicBezTo>
                    <a:pt x="50" y="59"/>
                    <a:pt x="57" y="54"/>
                    <a:pt x="68" y="47"/>
                  </a:cubicBezTo>
                  <a:cubicBezTo>
                    <a:pt x="72" y="45"/>
                    <a:pt x="80" y="43"/>
                    <a:pt x="80" y="43"/>
                  </a:cubicBezTo>
                  <a:cubicBezTo>
                    <a:pt x="82" y="46"/>
                    <a:pt x="88" y="51"/>
                    <a:pt x="82" y="55"/>
                  </a:cubicBezTo>
                  <a:cubicBezTo>
                    <a:pt x="77" y="59"/>
                    <a:pt x="64" y="61"/>
                    <a:pt x="64" y="61"/>
                  </a:cubicBezTo>
                  <a:cubicBezTo>
                    <a:pt x="58" y="70"/>
                    <a:pt x="63" y="70"/>
                    <a:pt x="72" y="73"/>
                  </a:cubicBezTo>
                  <a:cubicBezTo>
                    <a:pt x="77" y="88"/>
                    <a:pt x="50" y="86"/>
                    <a:pt x="40" y="87"/>
                  </a:cubicBezTo>
                  <a:cubicBezTo>
                    <a:pt x="47" y="94"/>
                    <a:pt x="60" y="106"/>
                    <a:pt x="70" y="109"/>
                  </a:cubicBezTo>
                  <a:cubicBezTo>
                    <a:pt x="74" y="110"/>
                    <a:pt x="82" y="113"/>
                    <a:pt x="82" y="113"/>
                  </a:cubicBezTo>
                  <a:cubicBezTo>
                    <a:pt x="99" y="111"/>
                    <a:pt x="104" y="108"/>
                    <a:pt x="118" y="103"/>
                  </a:cubicBezTo>
                  <a:cubicBezTo>
                    <a:pt x="129" y="104"/>
                    <a:pt x="140" y="103"/>
                    <a:pt x="150" y="105"/>
                  </a:cubicBezTo>
                  <a:cubicBezTo>
                    <a:pt x="157" y="107"/>
                    <a:pt x="168" y="117"/>
                    <a:pt x="168" y="117"/>
                  </a:cubicBezTo>
                  <a:cubicBezTo>
                    <a:pt x="193" y="115"/>
                    <a:pt x="188" y="116"/>
                    <a:pt x="204" y="109"/>
                  </a:cubicBezTo>
                  <a:cubicBezTo>
                    <a:pt x="210" y="106"/>
                    <a:pt x="224" y="103"/>
                    <a:pt x="224" y="103"/>
                  </a:cubicBezTo>
                  <a:cubicBezTo>
                    <a:pt x="223" y="98"/>
                    <a:pt x="217" y="82"/>
                    <a:pt x="222" y="77"/>
                  </a:cubicBezTo>
                  <a:cubicBezTo>
                    <a:pt x="225" y="73"/>
                    <a:pt x="234" y="69"/>
                    <a:pt x="234" y="69"/>
                  </a:cubicBezTo>
                  <a:cubicBezTo>
                    <a:pt x="237" y="59"/>
                    <a:pt x="240" y="59"/>
                    <a:pt x="238" y="47"/>
                  </a:cubicBezTo>
                  <a:cubicBezTo>
                    <a:pt x="228" y="49"/>
                    <a:pt x="219" y="51"/>
                    <a:pt x="210" y="57"/>
                  </a:cubicBezTo>
                  <a:cubicBezTo>
                    <a:pt x="201" y="71"/>
                    <a:pt x="201" y="50"/>
                    <a:pt x="200" y="43"/>
                  </a:cubicBezTo>
                  <a:cubicBezTo>
                    <a:pt x="189" y="45"/>
                    <a:pt x="182" y="48"/>
                    <a:pt x="172" y="45"/>
                  </a:cubicBezTo>
                  <a:cubicBezTo>
                    <a:pt x="161" y="34"/>
                    <a:pt x="148" y="14"/>
                    <a:pt x="134" y="9"/>
                  </a:cubicBezTo>
                  <a:cubicBezTo>
                    <a:pt x="119" y="11"/>
                    <a:pt x="108" y="13"/>
                    <a:pt x="94" y="11"/>
                  </a:cubicBezTo>
                  <a:cubicBezTo>
                    <a:pt x="92" y="9"/>
                    <a:pt x="85" y="2"/>
                    <a:pt x="82" y="1"/>
                  </a:cubicBezTo>
                  <a:cubicBezTo>
                    <a:pt x="74" y="0"/>
                    <a:pt x="72" y="9"/>
                    <a:pt x="64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reeform 25"/>
            <p:cNvSpPr>
              <a:spLocks/>
            </p:cNvSpPr>
            <p:nvPr/>
          </p:nvSpPr>
          <p:spPr bwMode="invGray">
            <a:xfrm>
              <a:off x="1506" y="1999"/>
              <a:ext cx="146" cy="60"/>
            </a:xfrm>
            <a:custGeom>
              <a:avLst/>
              <a:gdLst>
                <a:gd name="T0" fmla="*/ 97 w 194"/>
                <a:gd name="T1" fmla="*/ 10 h 80"/>
                <a:gd name="T2" fmla="*/ 13 w 194"/>
                <a:gd name="T3" fmla="*/ 24 h 80"/>
                <a:gd name="T4" fmla="*/ 9 w 194"/>
                <a:gd name="T5" fmla="*/ 34 h 80"/>
                <a:gd name="T6" fmla="*/ 57 w 194"/>
                <a:gd name="T7" fmla="*/ 52 h 80"/>
                <a:gd name="T8" fmla="*/ 135 w 194"/>
                <a:gd name="T9" fmla="*/ 74 h 80"/>
                <a:gd name="T10" fmla="*/ 175 w 194"/>
                <a:gd name="T11" fmla="*/ 68 h 80"/>
                <a:gd name="T12" fmla="*/ 187 w 194"/>
                <a:gd name="T13" fmla="*/ 64 h 80"/>
                <a:gd name="T14" fmla="*/ 175 w 194"/>
                <a:gd name="T15" fmla="*/ 44 h 80"/>
                <a:gd name="T16" fmla="*/ 163 w 194"/>
                <a:gd name="T17" fmla="*/ 36 h 80"/>
                <a:gd name="T18" fmla="*/ 129 w 194"/>
                <a:gd name="T19" fmla="*/ 26 h 80"/>
                <a:gd name="T20" fmla="*/ 97 w 194"/>
                <a:gd name="T21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4" h="80">
                  <a:moveTo>
                    <a:pt x="97" y="10"/>
                  </a:moveTo>
                  <a:cubicBezTo>
                    <a:pt x="70" y="19"/>
                    <a:pt x="42" y="22"/>
                    <a:pt x="13" y="24"/>
                  </a:cubicBezTo>
                  <a:cubicBezTo>
                    <a:pt x="9" y="25"/>
                    <a:pt x="0" y="26"/>
                    <a:pt x="9" y="34"/>
                  </a:cubicBezTo>
                  <a:cubicBezTo>
                    <a:pt x="21" y="44"/>
                    <a:pt x="43" y="43"/>
                    <a:pt x="57" y="52"/>
                  </a:cubicBezTo>
                  <a:cubicBezTo>
                    <a:pt x="75" y="80"/>
                    <a:pt x="104" y="73"/>
                    <a:pt x="135" y="74"/>
                  </a:cubicBezTo>
                  <a:cubicBezTo>
                    <a:pt x="153" y="73"/>
                    <a:pt x="159" y="73"/>
                    <a:pt x="175" y="68"/>
                  </a:cubicBezTo>
                  <a:cubicBezTo>
                    <a:pt x="179" y="67"/>
                    <a:pt x="187" y="64"/>
                    <a:pt x="187" y="64"/>
                  </a:cubicBezTo>
                  <a:cubicBezTo>
                    <a:pt x="194" y="53"/>
                    <a:pt x="184" y="49"/>
                    <a:pt x="175" y="44"/>
                  </a:cubicBezTo>
                  <a:cubicBezTo>
                    <a:pt x="171" y="42"/>
                    <a:pt x="163" y="36"/>
                    <a:pt x="163" y="36"/>
                  </a:cubicBezTo>
                  <a:cubicBezTo>
                    <a:pt x="140" y="41"/>
                    <a:pt x="147" y="38"/>
                    <a:pt x="129" y="26"/>
                  </a:cubicBezTo>
                  <a:cubicBezTo>
                    <a:pt x="123" y="17"/>
                    <a:pt x="107" y="0"/>
                    <a:pt x="97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reeform 26"/>
            <p:cNvSpPr>
              <a:spLocks/>
            </p:cNvSpPr>
            <p:nvPr/>
          </p:nvSpPr>
          <p:spPr bwMode="invGray">
            <a:xfrm>
              <a:off x="1711" y="2069"/>
              <a:ext cx="233" cy="190"/>
            </a:xfrm>
            <a:custGeom>
              <a:avLst/>
              <a:gdLst>
                <a:gd name="T0" fmla="*/ 67 w 310"/>
                <a:gd name="T1" fmla="*/ 9 h 254"/>
                <a:gd name="T2" fmla="*/ 51 w 310"/>
                <a:gd name="T3" fmla="*/ 23 h 254"/>
                <a:gd name="T4" fmla="*/ 21 w 310"/>
                <a:gd name="T5" fmla="*/ 39 h 254"/>
                <a:gd name="T6" fmla="*/ 53 w 310"/>
                <a:gd name="T7" fmla="*/ 77 h 254"/>
                <a:gd name="T8" fmla="*/ 79 w 310"/>
                <a:gd name="T9" fmla="*/ 85 h 254"/>
                <a:gd name="T10" fmla="*/ 103 w 310"/>
                <a:gd name="T11" fmla="*/ 99 h 254"/>
                <a:gd name="T12" fmla="*/ 127 w 310"/>
                <a:gd name="T13" fmla="*/ 85 h 254"/>
                <a:gd name="T14" fmla="*/ 143 w 310"/>
                <a:gd name="T15" fmla="*/ 101 h 254"/>
                <a:gd name="T16" fmla="*/ 149 w 310"/>
                <a:gd name="T17" fmla="*/ 127 h 254"/>
                <a:gd name="T18" fmla="*/ 115 w 310"/>
                <a:gd name="T19" fmla="*/ 151 h 254"/>
                <a:gd name="T20" fmla="*/ 89 w 310"/>
                <a:gd name="T21" fmla="*/ 173 h 254"/>
                <a:gd name="T22" fmla="*/ 69 w 310"/>
                <a:gd name="T23" fmla="*/ 169 h 254"/>
                <a:gd name="T24" fmla="*/ 57 w 310"/>
                <a:gd name="T25" fmla="*/ 165 h 254"/>
                <a:gd name="T26" fmla="*/ 43 w 310"/>
                <a:gd name="T27" fmla="*/ 187 h 254"/>
                <a:gd name="T28" fmla="*/ 39 w 310"/>
                <a:gd name="T29" fmla="*/ 199 h 254"/>
                <a:gd name="T30" fmla="*/ 73 w 310"/>
                <a:gd name="T31" fmla="*/ 205 h 254"/>
                <a:gd name="T32" fmla="*/ 95 w 310"/>
                <a:gd name="T33" fmla="*/ 203 h 254"/>
                <a:gd name="T34" fmla="*/ 115 w 310"/>
                <a:gd name="T35" fmla="*/ 231 h 254"/>
                <a:gd name="T36" fmla="*/ 127 w 310"/>
                <a:gd name="T37" fmla="*/ 235 h 254"/>
                <a:gd name="T38" fmla="*/ 139 w 310"/>
                <a:gd name="T39" fmla="*/ 239 h 254"/>
                <a:gd name="T40" fmla="*/ 155 w 310"/>
                <a:gd name="T41" fmla="*/ 251 h 254"/>
                <a:gd name="T42" fmla="*/ 181 w 310"/>
                <a:gd name="T43" fmla="*/ 237 h 254"/>
                <a:gd name="T44" fmla="*/ 203 w 310"/>
                <a:gd name="T45" fmla="*/ 235 h 254"/>
                <a:gd name="T46" fmla="*/ 229 w 310"/>
                <a:gd name="T47" fmla="*/ 213 h 254"/>
                <a:gd name="T48" fmla="*/ 225 w 310"/>
                <a:gd name="T49" fmla="*/ 185 h 254"/>
                <a:gd name="T50" fmla="*/ 217 w 310"/>
                <a:gd name="T51" fmla="*/ 173 h 254"/>
                <a:gd name="T52" fmla="*/ 233 w 310"/>
                <a:gd name="T53" fmla="*/ 167 h 254"/>
                <a:gd name="T54" fmla="*/ 245 w 310"/>
                <a:gd name="T55" fmla="*/ 183 h 254"/>
                <a:gd name="T56" fmla="*/ 247 w 310"/>
                <a:gd name="T57" fmla="*/ 197 h 254"/>
                <a:gd name="T58" fmla="*/ 261 w 310"/>
                <a:gd name="T59" fmla="*/ 193 h 254"/>
                <a:gd name="T60" fmla="*/ 303 w 310"/>
                <a:gd name="T61" fmla="*/ 169 h 254"/>
                <a:gd name="T62" fmla="*/ 293 w 310"/>
                <a:gd name="T63" fmla="*/ 147 h 254"/>
                <a:gd name="T64" fmla="*/ 259 w 310"/>
                <a:gd name="T65" fmla="*/ 123 h 254"/>
                <a:gd name="T66" fmla="*/ 265 w 310"/>
                <a:gd name="T67" fmla="*/ 107 h 254"/>
                <a:gd name="T68" fmla="*/ 277 w 310"/>
                <a:gd name="T69" fmla="*/ 103 h 254"/>
                <a:gd name="T70" fmla="*/ 253 w 310"/>
                <a:gd name="T71" fmla="*/ 63 h 254"/>
                <a:gd name="T72" fmla="*/ 233 w 310"/>
                <a:gd name="T73" fmla="*/ 59 h 254"/>
                <a:gd name="T74" fmla="*/ 221 w 310"/>
                <a:gd name="T75" fmla="*/ 55 h 254"/>
                <a:gd name="T76" fmla="*/ 201 w 310"/>
                <a:gd name="T77" fmla="*/ 33 h 254"/>
                <a:gd name="T78" fmla="*/ 155 w 310"/>
                <a:gd name="T79" fmla="*/ 45 h 254"/>
                <a:gd name="T80" fmla="*/ 167 w 310"/>
                <a:gd name="T81" fmla="*/ 25 h 254"/>
                <a:gd name="T82" fmla="*/ 139 w 310"/>
                <a:gd name="T83" fmla="*/ 17 h 254"/>
                <a:gd name="T84" fmla="*/ 119 w 310"/>
                <a:gd name="T85" fmla="*/ 19 h 254"/>
                <a:gd name="T86" fmla="*/ 67 w 310"/>
                <a:gd name="T87" fmla="*/ 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0" h="254">
                  <a:moveTo>
                    <a:pt x="67" y="9"/>
                  </a:moveTo>
                  <a:cubicBezTo>
                    <a:pt x="63" y="15"/>
                    <a:pt x="51" y="23"/>
                    <a:pt x="51" y="23"/>
                  </a:cubicBezTo>
                  <a:cubicBezTo>
                    <a:pt x="43" y="34"/>
                    <a:pt x="33" y="35"/>
                    <a:pt x="21" y="39"/>
                  </a:cubicBezTo>
                  <a:cubicBezTo>
                    <a:pt x="0" y="71"/>
                    <a:pt x="30" y="74"/>
                    <a:pt x="53" y="77"/>
                  </a:cubicBezTo>
                  <a:cubicBezTo>
                    <a:pt x="61" y="89"/>
                    <a:pt x="63" y="87"/>
                    <a:pt x="79" y="85"/>
                  </a:cubicBezTo>
                  <a:cubicBezTo>
                    <a:pt x="88" y="88"/>
                    <a:pt x="93" y="96"/>
                    <a:pt x="103" y="99"/>
                  </a:cubicBezTo>
                  <a:cubicBezTo>
                    <a:pt x="117" y="96"/>
                    <a:pt x="116" y="89"/>
                    <a:pt x="127" y="85"/>
                  </a:cubicBezTo>
                  <a:cubicBezTo>
                    <a:pt x="134" y="90"/>
                    <a:pt x="138" y="94"/>
                    <a:pt x="143" y="101"/>
                  </a:cubicBezTo>
                  <a:cubicBezTo>
                    <a:pt x="140" y="116"/>
                    <a:pt x="134" y="117"/>
                    <a:pt x="149" y="127"/>
                  </a:cubicBezTo>
                  <a:cubicBezTo>
                    <a:pt x="161" y="144"/>
                    <a:pt x="126" y="147"/>
                    <a:pt x="115" y="151"/>
                  </a:cubicBezTo>
                  <a:cubicBezTo>
                    <a:pt x="109" y="160"/>
                    <a:pt x="100" y="169"/>
                    <a:pt x="89" y="173"/>
                  </a:cubicBezTo>
                  <a:cubicBezTo>
                    <a:pt x="81" y="172"/>
                    <a:pt x="76" y="171"/>
                    <a:pt x="69" y="169"/>
                  </a:cubicBezTo>
                  <a:cubicBezTo>
                    <a:pt x="65" y="168"/>
                    <a:pt x="57" y="165"/>
                    <a:pt x="57" y="165"/>
                  </a:cubicBezTo>
                  <a:cubicBezTo>
                    <a:pt x="46" y="169"/>
                    <a:pt x="46" y="177"/>
                    <a:pt x="43" y="187"/>
                  </a:cubicBezTo>
                  <a:cubicBezTo>
                    <a:pt x="42" y="191"/>
                    <a:pt x="39" y="199"/>
                    <a:pt x="39" y="199"/>
                  </a:cubicBezTo>
                  <a:cubicBezTo>
                    <a:pt x="50" y="203"/>
                    <a:pt x="61" y="204"/>
                    <a:pt x="73" y="205"/>
                  </a:cubicBezTo>
                  <a:cubicBezTo>
                    <a:pt x="82" y="203"/>
                    <a:pt x="86" y="201"/>
                    <a:pt x="95" y="203"/>
                  </a:cubicBezTo>
                  <a:cubicBezTo>
                    <a:pt x="107" y="211"/>
                    <a:pt x="111" y="218"/>
                    <a:pt x="115" y="231"/>
                  </a:cubicBezTo>
                  <a:cubicBezTo>
                    <a:pt x="116" y="235"/>
                    <a:pt x="123" y="234"/>
                    <a:pt x="127" y="235"/>
                  </a:cubicBezTo>
                  <a:cubicBezTo>
                    <a:pt x="131" y="236"/>
                    <a:pt x="139" y="239"/>
                    <a:pt x="139" y="239"/>
                  </a:cubicBezTo>
                  <a:cubicBezTo>
                    <a:pt x="144" y="246"/>
                    <a:pt x="147" y="248"/>
                    <a:pt x="155" y="251"/>
                  </a:cubicBezTo>
                  <a:cubicBezTo>
                    <a:pt x="169" y="250"/>
                    <a:pt x="187" y="254"/>
                    <a:pt x="181" y="237"/>
                  </a:cubicBezTo>
                  <a:cubicBezTo>
                    <a:pt x="184" y="220"/>
                    <a:pt x="192" y="228"/>
                    <a:pt x="203" y="235"/>
                  </a:cubicBezTo>
                  <a:cubicBezTo>
                    <a:pt x="224" y="233"/>
                    <a:pt x="224" y="232"/>
                    <a:pt x="229" y="213"/>
                  </a:cubicBezTo>
                  <a:cubicBezTo>
                    <a:pt x="229" y="211"/>
                    <a:pt x="229" y="192"/>
                    <a:pt x="225" y="185"/>
                  </a:cubicBezTo>
                  <a:cubicBezTo>
                    <a:pt x="223" y="181"/>
                    <a:pt x="217" y="173"/>
                    <a:pt x="217" y="173"/>
                  </a:cubicBezTo>
                  <a:cubicBezTo>
                    <a:pt x="220" y="163"/>
                    <a:pt x="224" y="165"/>
                    <a:pt x="233" y="167"/>
                  </a:cubicBezTo>
                  <a:cubicBezTo>
                    <a:pt x="240" y="172"/>
                    <a:pt x="242" y="175"/>
                    <a:pt x="245" y="183"/>
                  </a:cubicBezTo>
                  <a:cubicBezTo>
                    <a:pt x="246" y="188"/>
                    <a:pt x="244" y="193"/>
                    <a:pt x="247" y="197"/>
                  </a:cubicBezTo>
                  <a:cubicBezTo>
                    <a:pt x="250" y="201"/>
                    <a:pt x="256" y="194"/>
                    <a:pt x="261" y="193"/>
                  </a:cubicBezTo>
                  <a:cubicBezTo>
                    <a:pt x="276" y="188"/>
                    <a:pt x="290" y="178"/>
                    <a:pt x="303" y="169"/>
                  </a:cubicBezTo>
                  <a:cubicBezTo>
                    <a:pt x="310" y="158"/>
                    <a:pt x="302" y="153"/>
                    <a:pt x="293" y="147"/>
                  </a:cubicBezTo>
                  <a:cubicBezTo>
                    <a:pt x="281" y="129"/>
                    <a:pt x="283" y="126"/>
                    <a:pt x="259" y="123"/>
                  </a:cubicBezTo>
                  <a:cubicBezTo>
                    <a:pt x="256" y="115"/>
                    <a:pt x="257" y="111"/>
                    <a:pt x="265" y="107"/>
                  </a:cubicBezTo>
                  <a:cubicBezTo>
                    <a:pt x="269" y="105"/>
                    <a:pt x="277" y="103"/>
                    <a:pt x="277" y="103"/>
                  </a:cubicBezTo>
                  <a:cubicBezTo>
                    <a:pt x="287" y="88"/>
                    <a:pt x="269" y="66"/>
                    <a:pt x="253" y="63"/>
                  </a:cubicBezTo>
                  <a:cubicBezTo>
                    <a:pt x="239" y="60"/>
                    <a:pt x="244" y="62"/>
                    <a:pt x="233" y="59"/>
                  </a:cubicBezTo>
                  <a:cubicBezTo>
                    <a:pt x="229" y="58"/>
                    <a:pt x="221" y="55"/>
                    <a:pt x="221" y="55"/>
                  </a:cubicBezTo>
                  <a:cubicBezTo>
                    <a:pt x="200" y="60"/>
                    <a:pt x="217" y="38"/>
                    <a:pt x="201" y="33"/>
                  </a:cubicBezTo>
                  <a:cubicBezTo>
                    <a:pt x="185" y="35"/>
                    <a:pt x="169" y="36"/>
                    <a:pt x="155" y="45"/>
                  </a:cubicBezTo>
                  <a:cubicBezTo>
                    <a:pt x="145" y="30"/>
                    <a:pt x="152" y="30"/>
                    <a:pt x="167" y="25"/>
                  </a:cubicBezTo>
                  <a:cubicBezTo>
                    <a:pt x="163" y="10"/>
                    <a:pt x="155" y="15"/>
                    <a:pt x="139" y="17"/>
                  </a:cubicBezTo>
                  <a:cubicBezTo>
                    <a:pt x="131" y="20"/>
                    <a:pt x="127" y="22"/>
                    <a:pt x="119" y="19"/>
                  </a:cubicBezTo>
                  <a:cubicBezTo>
                    <a:pt x="106" y="0"/>
                    <a:pt x="74" y="29"/>
                    <a:pt x="67" y="9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reeform 27"/>
            <p:cNvSpPr>
              <a:spLocks/>
            </p:cNvSpPr>
            <p:nvPr/>
          </p:nvSpPr>
          <p:spPr bwMode="invGray">
            <a:xfrm>
              <a:off x="1709" y="1987"/>
              <a:ext cx="44" cy="37"/>
            </a:xfrm>
            <a:custGeom>
              <a:avLst/>
              <a:gdLst>
                <a:gd name="T0" fmla="*/ 26 w 59"/>
                <a:gd name="T1" fmla="*/ 0 h 50"/>
                <a:gd name="T2" fmla="*/ 0 w 59"/>
                <a:gd name="T3" fmla="*/ 10 h 50"/>
                <a:gd name="T4" fmla="*/ 30 w 59"/>
                <a:gd name="T5" fmla="*/ 40 h 50"/>
                <a:gd name="T6" fmla="*/ 48 w 59"/>
                <a:gd name="T7" fmla="*/ 50 h 50"/>
                <a:gd name="T8" fmla="*/ 58 w 59"/>
                <a:gd name="T9" fmla="*/ 28 h 50"/>
                <a:gd name="T10" fmla="*/ 44 w 59"/>
                <a:gd name="T11" fmla="*/ 8 h 50"/>
                <a:gd name="T12" fmla="*/ 26 w 59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0">
                  <a:moveTo>
                    <a:pt x="26" y="0"/>
                  </a:moveTo>
                  <a:cubicBezTo>
                    <a:pt x="13" y="2"/>
                    <a:pt x="7" y="0"/>
                    <a:pt x="0" y="10"/>
                  </a:cubicBezTo>
                  <a:cubicBezTo>
                    <a:pt x="4" y="22"/>
                    <a:pt x="18" y="36"/>
                    <a:pt x="30" y="40"/>
                  </a:cubicBezTo>
                  <a:cubicBezTo>
                    <a:pt x="37" y="42"/>
                    <a:pt x="48" y="50"/>
                    <a:pt x="48" y="50"/>
                  </a:cubicBezTo>
                  <a:cubicBezTo>
                    <a:pt x="57" y="44"/>
                    <a:pt x="55" y="37"/>
                    <a:pt x="58" y="28"/>
                  </a:cubicBezTo>
                  <a:cubicBezTo>
                    <a:pt x="55" y="11"/>
                    <a:pt x="59" y="18"/>
                    <a:pt x="44" y="8"/>
                  </a:cubicBezTo>
                  <a:cubicBezTo>
                    <a:pt x="42" y="6"/>
                    <a:pt x="26" y="5"/>
                    <a:pt x="2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reeform 28"/>
            <p:cNvSpPr>
              <a:spLocks/>
            </p:cNvSpPr>
            <p:nvPr/>
          </p:nvSpPr>
          <p:spPr bwMode="invGray">
            <a:xfrm>
              <a:off x="1625" y="2057"/>
              <a:ext cx="65" cy="42"/>
            </a:xfrm>
            <a:custGeom>
              <a:avLst/>
              <a:gdLst>
                <a:gd name="T0" fmla="*/ 44 w 86"/>
                <a:gd name="T1" fmla="*/ 7 h 57"/>
                <a:gd name="T2" fmla="*/ 24 w 86"/>
                <a:gd name="T3" fmla="*/ 25 h 57"/>
                <a:gd name="T4" fmla="*/ 4 w 86"/>
                <a:gd name="T5" fmla="*/ 27 h 57"/>
                <a:gd name="T6" fmla="*/ 16 w 86"/>
                <a:gd name="T7" fmla="*/ 57 h 57"/>
                <a:gd name="T8" fmla="*/ 74 w 86"/>
                <a:gd name="T9" fmla="*/ 35 h 57"/>
                <a:gd name="T10" fmla="*/ 86 w 86"/>
                <a:gd name="T11" fmla="*/ 17 h 57"/>
                <a:gd name="T12" fmla="*/ 56 w 86"/>
                <a:gd name="T13" fmla="*/ 7 h 57"/>
                <a:gd name="T14" fmla="*/ 44 w 86"/>
                <a:gd name="T15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57">
                  <a:moveTo>
                    <a:pt x="44" y="7"/>
                  </a:moveTo>
                  <a:cubicBezTo>
                    <a:pt x="39" y="14"/>
                    <a:pt x="31" y="20"/>
                    <a:pt x="24" y="25"/>
                  </a:cubicBezTo>
                  <a:cubicBezTo>
                    <a:pt x="16" y="19"/>
                    <a:pt x="12" y="22"/>
                    <a:pt x="4" y="27"/>
                  </a:cubicBezTo>
                  <a:cubicBezTo>
                    <a:pt x="0" y="38"/>
                    <a:pt x="4" y="53"/>
                    <a:pt x="16" y="57"/>
                  </a:cubicBezTo>
                  <a:cubicBezTo>
                    <a:pt x="33" y="51"/>
                    <a:pt x="60" y="45"/>
                    <a:pt x="74" y="35"/>
                  </a:cubicBezTo>
                  <a:cubicBezTo>
                    <a:pt x="78" y="29"/>
                    <a:pt x="86" y="17"/>
                    <a:pt x="86" y="17"/>
                  </a:cubicBezTo>
                  <a:cubicBezTo>
                    <a:pt x="80" y="0"/>
                    <a:pt x="74" y="5"/>
                    <a:pt x="56" y="7"/>
                  </a:cubicBezTo>
                  <a:cubicBezTo>
                    <a:pt x="43" y="11"/>
                    <a:pt x="44" y="15"/>
                    <a:pt x="44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reeform 29"/>
            <p:cNvSpPr>
              <a:spLocks/>
            </p:cNvSpPr>
            <p:nvPr/>
          </p:nvSpPr>
          <p:spPr bwMode="invGray">
            <a:xfrm>
              <a:off x="1693" y="2065"/>
              <a:ext cx="54" cy="25"/>
            </a:xfrm>
            <a:custGeom>
              <a:avLst/>
              <a:gdLst>
                <a:gd name="T0" fmla="*/ 40 w 73"/>
                <a:gd name="T1" fmla="*/ 0 h 34"/>
                <a:gd name="T2" fmla="*/ 10 w 73"/>
                <a:gd name="T3" fmla="*/ 16 h 34"/>
                <a:gd name="T4" fmla="*/ 24 w 73"/>
                <a:gd name="T5" fmla="*/ 34 h 34"/>
                <a:gd name="T6" fmla="*/ 52 w 73"/>
                <a:gd name="T7" fmla="*/ 28 h 34"/>
                <a:gd name="T8" fmla="*/ 64 w 73"/>
                <a:gd name="T9" fmla="*/ 20 h 34"/>
                <a:gd name="T10" fmla="*/ 40 w 73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34">
                  <a:moveTo>
                    <a:pt x="40" y="0"/>
                  </a:moveTo>
                  <a:cubicBezTo>
                    <a:pt x="30" y="6"/>
                    <a:pt x="20" y="10"/>
                    <a:pt x="10" y="16"/>
                  </a:cubicBezTo>
                  <a:cubicBezTo>
                    <a:pt x="0" y="31"/>
                    <a:pt x="13" y="30"/>
                    <a:pt x="24" y="34"/>
                  </a:cubicBezTo>
                  <a:cubicBezTo>
                    <a:pt x="44" y="31"/>
                    <a:pt x="35" y="34"/>
                    <a:pt x="52" y="28"/>
                  </a:cubicBezTo>
                  <a:cubicBezTo>
                    <a:pt x="57" y="26"/>
                    <a:pt x="64" y="20"/>
                    <a:pt x="64" y="20"/>
                  </a:cubicBezTo>
                  <a:cubicBezTo>
                    <a:pt x="73" y="7"/>
                    <a:pt x="48" y="8"/>
                    <a:pt x="4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reeform 30"/>
            <p:cNvSpPr>
              <a:spLocks/>
            </p:cNvSpPr>
            <p:nvPr/>
          </p:nvSpPr>
          <p:spPr bwMode="invGray">
            <a:xfrm>
              <a:off x="1664" y="2029"/>
              <a:ext cx="64" cy="34"/>
            </a:xfrm>
            <a:custGeom>
              <a:avLst/>
              <a:gdLst>
                <a:gd name="T0" fmla="*/ 58 w 85"/>
                <a:gd name="T1" fmla="*/ 10 h 45"/>
                <a:gd name="T2" fmla="*/ 28 w 85"/>
                <a:gd name="T3" fmla="*/ 4 h 45"/>
                <a:gd name="T4" fmla="*/ 0 w 85"/>
                <a:gd name="T5" fmla="*/ 18 h 45"/>
                <a:gd name="T6" fmla="*/ 40 w 85"/>
                <a:gd name="T7" fmla="*/ 32 h 45"/>
                <a:gd name="T8" fmla="*/ 64 w 85"/>
                <a:gd name="T9" fmla="*/ 40 h 45"/>
                <a:gd name="T10" fmla="*/ 84 w 85"/>
                <a:gd name="T11" fmla="*/ 18 h 45"/>
                <a:gd name="T12" fmla="*/ 82 w 85"/>
                <a:gd name="T13" fmla="*/ 6 h 45"/>
                <a:gd name="T14" fmla="*/ 64 w 85"/>
                <a:gd name="T15" fmla="*/ 0 h 45"/>
                <a:gd name="T16" fmla="*/ 58 w 85"/>
                <a:gd name="T17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45">
                  <a:moveTo>
                    <a:pt x="58" y="10"/>
                  </a:moveTo>
                  <a:cubicBezTo>
                    <a:pt x="39" y="16"/>
                    <a:pt x="45" y="10"/>
                    <a:pt x="28" y="4"/>
                  </a:cubicBezTo>
                  <a:cubicBezTo>
                    <a:pt x="7" y="6"/>
                    <a:pt x="5" y="2"/>
                    <a:pt x="0" y="18"/>
                  </a:cubicBezTo>
                  <a:cubicBezTo>
                    <a:pt x="5" y="34"/>
                    <a:pt x="26" y="31"/>
                    <a:pt x="40" y="32"/>
                  </a:cubicBezTo>
                  <a:cubicBezTo>
                    <a:pt x="50" y="42"/>
                    <a:pt x="49" y="45"/>
                    <a:pt x="64" y="40"/>
                  </a:cubicBezTo>
                  <a:cubicBezTo>
                    <a:pt x="69" y="32"/>
                    <a:pt x="77" y="25"/>
                    <a:pt x="84" y="18"/>
                  </a:cubicBezTo>
                  <a:cubicBezTo>
                    <a:pt x="83" y="14"/>
                    <a:pt x="85" y="9"/>
                    <a:pt x="82" y="6"/>
                  </a:cubicBezTo>
                  <a:cubicBezTo>
                    <a:pt x="78" y="1"/>
                    <a:pt x="64" y="0"/>
                    <a:pt x="64" y="0"/>
                  </a:cubicBezTo>
                  <a:cubicBezTo>
                    <a:pt x="56" y="3"/>
                    <a:pt x="47" y="21"/>
                    <a:pt x="58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reeform 31"/>
            <p:cNvSpPr>
              <a:spLocks/>
            </p:cNvSpPr>
            <p:nvPr/>
          </p:nvSpPr>
          <p:spPr bwMode="invGray">
            <a:xfrm>
              <a:off x="1637" y="1997"/>
              <a:ext cx="44" cy="24"/>
            </a:xfrm>
            <a:custGeom>
              <a:avLst/>
              <a:gdLst>
                <a:gd name="T0" fmla="*/ 16 w 58"/>
                <a:gd name="T1" fmla="*/ 4 h 31"/>
                <a:gd name="T2" fmla="*/ 0 w 58"/>
                <a:gd name="T3" fmla="*/ 18 h 31"/>
                <a:gd name="T4" fmla="*/ 20 w 58"/>
                <a:gd name="T5" fmla="*/ 28 h 31"/>
                <a:gd name="T6" fmla="*/ 28 w 58"/>
                <a:gd name="T7" fmla="*/ 20 h 31"/>
                <a:gd name="T8" fmla="*/ 52 w 58"/>
                <a:gd name="T9" fmla="*/ 12 h 31"/>
                <a:gd name="T10" fmla="*/ 44 w 58"/>
                <a:gd name="T11" fmla="*/ 0 h 31"/>
                <a:gd name="T12" fmla="*/ 16 w 58"/>
                <a:gd name="T1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31">
                  <a:moveTo>
                    <a:pt x="16" y="4"/>
                  </a:moveTo>
                  <a:cubicBezTo>
                    <a:pt x="2" y="13"/>
                    <a:pt x="7" y="8"/>
                    <a:pt x="0" y="18"/>
                  </a:cubicBezTo>
                  <a:cubicBezTo>
                    <a:pt x="5" y="26"/>
                    <a:pt x="11" y="25"/>
                    <a:pt x="20" y="28"/>
                  </a:cubicBezTo>
                  <a:cubicBezTo>
                    <a:pt x="36" y="23"/>
                    <a:pt x="17" y="31"/>
                    <a:pt x="28" y="20"/>
                  </a:cubicBezTo>
                  <a:cubicBezTo>
                    <a:pt x="33" y="15"/>
                    <a:pt x="46" y="13"/>
                    <a:pt x="52" y="12"/>
                  </a:cubicBezTo>
                  <a:cubicBezTo>
                    <a:pt x="58" y="3"/>
                    <a:pt x="53" y="3"/>
                    <a:pt x="44" y="0"/>
                  </a:cubicBezTo>
                  <a:cubicBezTo>
                    <a:pt x="38" y="1"/>
                    <a:pt x="20" y="8"/>
                    <a:pt x="16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reeform 32"/>
            <p:cNvSpPr>
              <a:spLocks/>
            </p:cNvSpPr>
            <p:nvPr/>
          </p:nvSpPr>
          <p:spPr bwMode="invGray">
            <a:xfrm>
              <a:off x="1751" y="2000"/>
              <a:ext cx="114" cy="77"/>
            </a:xfrm>
            <a:custGeom>
              <a:avLst/>
              <a:gdLst>
                <a:gd name="T0" fmla="*/ 38 w 152"/>
                <a:gd name="T1" fmla="*/ 0 h 102"/>
                <a:gd name="T2" fmla="*/ 14 w 152"/>
                <a:gd name="T3" fmla="*/ 6 h 102"/>
                <a:gd name="T4" fmla="*/ 4 w 152"/>
                <a:gd name="T5" fmla="*/ 38 h 102"/>
                <a:gd name="T6" fmla="*/ 12 w 152"/>
                <a:gd name="T7" fmla="*/ 56 h 102"/>
                <a:gd name="T8" fmla="*/ 0 w 152"/>
                <a:gd name="T9" fmla="*/ 72 h 102"/>
                <a:gd name="T10" fmla="*/ 56 w 152"/>
                <a:gd name="T11" fmla="*/ 86 h 102"/>
                <a:gd name="T12" fmla="*/ 82 w 152"/>
                <a:gd name="T13" fmla="*/ 92 h 102"/>
                <a:gd name="T14" fmla="*/ 152 w 152"/>
                <a:gd name="T15" fmla="*/ 86 h 102"/>
                <a:gd name="T16" fmla="*/ 76 w 152"/>
                <a:gd name="T17" fmla="*/ 70 h 102"/>
                <a:gd name="T18" fmla="*/ 54 w 152"/>
                <a:gd name="T19" fmla="*/ 62 h 102"/>
                <a:gd name="T20" fmla="*/ 44 w 152"/>
                <a:gd name="T21" fmla="*/ 52 h 102"/>
                <a:gd name="T22" fmla="*/ 50 w 152"/>
                <a:gd name="T23" fmla="*/ 34 h 102"/>
                <a:gd name="T24" fmla="*/ 38 w 152"/>
                <a:gd name="T2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" h="102">
                  <a:moveTo>
                    <a:pt x="38" y="0"/>
                  </a:moveTo>
                  <a:cubicBezTo>
                    <a:pt x="22" y="5"/>
                    <a:pt x="30" y="3"/>
                    <a:pt x="14" y="6"/>
                  </a:cubicBezTo>
                  <a:cubicBezTo>
                    <a:pt x="18" y="22"/>
                    <a:pt x="22" y="32"/>
                    <a:pt x="4" y="38"/>
                  </a:cubicBezTo>
                  <a:cubicBezTo>
                    <a:pt x="1" y="47"/>
                    <a:pt x="7" y="49"/>
                    <a:pt x="12" y="56"/>
                  </a:cubicBezTo>
                  <a:cubicBezTo>
                    <a:pt x="10" y="65"/>
                    <a:pt x="9" y="69"/>
                    <a:pt x="0" y="72"/>
                  </a:cubicBezTo>
                  <a:cubicBezTo>
                    <a:pt x="5" y="88"/>
                    <a:pt x="45" y="85"/>
                    <a:pt x="56" y="86"/>
                  </a:cubicBezTo>
                  <a:cubicBezTo>
                    <a:pt x="72" y="97"/>
                    <a:pt x="63" y="95"/>
                    <a:pt x="82" y="92"/>
                  </a:cubicBezTo>
                  <a:cubicBezTo>
                    <a:pt x="86" y="92"/>
                    <a:pt x="147" y="102"/>
                    <a:pt x="152" y="86"/>
                  </a:cubicBezTo>
                  <a:cubicBezTo>
                    <a:pt x="123" y="66"/>
                    <a:pt x="128" y="72"/>
                    <a:pt x="76" y="70"/>
                  </a:cubicBezTo>
                  <a:cubicBezTo>
                    <a:pt x="62" y="56"/>
                    <a:pt x="81" y="73"/>
                    <a:pt x="54" y="62"/>
                  </a:cubicBezTo>
                  <a:cubicBezTo>
                    <a:pt x="50" y="60"/>
                    <a:pt x="48" y="55"/>
                    <a:pt x="44" y="52"/>
                  </a:cubicBezTo>
                  <a:cubicBezTo>
                    <a:pt x="41" y="43"/>
                    <a:pt x="42" y="39"/>
                    <a:pt x="50" y="34"/>
                  </a:cubicBezTo>
                  <a:cubicBezTo>
                    <a:pt x="52" y="27"/>
                    <a:pt x="42" y="9"/>
                    <a:pt x="3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reeform 33"/>
            <p:cNvSpPr>
              <a:spLocks/>
            </p:cNvSpPr>
            <p:nvPr/>
          </p:nvSpPr>
          <p:spPr bwMode="invGray">
            <a:xfrm>
              <a:off x="664" y="2245"/>
              <a:ext cx="25" cy="15"/>
            </a:xfrm>
            <a:custGeom>
              <a:avLst/>
              <a:gdLst>
                <a:gd name="T0" fmla="*/ 34 w 34"/>
                <a:gd name="T1" fmla="*/ 0 h 20"/>
                <a:gd name="T2" fmla="*/ 24 w 34"/>
                <a:gd name="T3" fmla="*/ 20 h 20"/>
                <a:gd name="T4" fmla="*/ 4 w 34"/>
                <a:gd name="T5" fmla="*/ 18 h 20"/>
                <a:gd name="T6" fmla="*/ 4 w 34"/>
                <a:gd name="T7" fmla="*/ 6 h 20"/>
                <a:gd name="T8" fmla="*/ 34 w 34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0">
                  <a:moveTo>
                    <a:pt x="34" y="0"/>
                  </a:moveTo>
                  <a:cubicBezTo>
                    <a:pt x="32" y="10"/>
                    <a:pt x="34" y="17"/>
                    <a:pt x="24" y="20"/>
                  </a:cubicBezTo>
                  <a:cubicBezTo>
                    <a:pt x="17" y="19"/>
                    <a:pt x="10" y="20"/>
                    <a:pt x="4" y="18"/>
                  </a:cubicBezTo>
                  <a:cubicBezTo>
                    <a:pt x="0" y="17"/>
                    <a:pt x="2" y="7"/>
                    <a:pt x="4" y="6"/>
                  </a:cubicBezTo>
                  <a:cubicBezTo>
                    <a:pt x="12" y="0"/>
                    <a:pt x="24" y="0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reeform 34"/>
            <p:cNvSpPr>
              <a:spLocks/>
            </p:cNvSpPr>
            <p:nvPr/>
          </p:nvSpPr>
          <p:spPr bwMode="invGray">
            <a:xfrm>
              <a:off x="1421" y="2756"/>
              <a:ext cx="16" cy="12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reeform 35"/>
            <p:cNvSpPr>
              <a:spLocks/>
            </p:cNvSpPr>
            <p:nvPr/>
          </p:nvSpPr>
          <p:spPr bwMode="invGray">
            <a:xfrm>
              <a:off x="1424" y="2781"/>
              <a:ext cx="16" cy="12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reeform 36"/>
            <p:cNvSpPr>
              <a:spLocks/>
            </p:cNvSpPr>
            <p:nvPr/>
          </p:nvSpPr>
          <p:spPr bwMode="invGray">
            <a:xfrm>
              <a:off x="1628" y="2913"/>
              <a:ext cx="15" cy="12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reeform 37"/>
            <p:cNvSpPr>
              <a:spLocks/>
            </p:cNvSpPr>
            <p:nvPr/>
          </p:nvSpPr>
          <p:spPr bwMode="invGray">
            <a:xfrm>
              <a:off x="1752" y="2429"/>
              <a:ext cx="38" cy="18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reeform 38"/>
            <p:cNvSpPr>
              <a:spLocks/>
            </p:cNvSpPr>
            <p:nvPr/>
          </p:nvSpPr>
          <p:spPr bwMode="invGray">
            <a:xfrm>
              <a:off x="1652" y="2224"/>
              <a:ext cx="38" cy="18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reeform 39"/>
            <p:cNvSpPr>
              <a:spLocks/>
            </p:cNvSpPr>
            <p:nvPr/>
          </p:nvSpPr>
          <p:spPr bwMode="invGray">
            <a:xfrm>
              <a:off x="1717" y="2045"/>
              <a:ext cx="39" cy="18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reeform 40"/>
            <p:cNvSpPr>
              <a:spLocks/>
            </p:cNvSpPr>
            <p:nvPr/>
          </p:nvSpPr>
          <p:spPr bwMode="invGray">
            <a:xfrm>
              <a:off x="1780" y="2153"/>
              <a:ext cx="38" cy="18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reeform 41"/>
            <p:cNvSpPr>
              <a:spLocks/>
            </p:cNvSpPr>
            <p:nvPr/>
          </p:nvSpPr>
          <p:spPr bwMode="invGray">
            <a:xfrm>
              <a:off x="1796" y="1951"/>
              <a:ext cx="696" cy="346"/>
            </a:xfrm>
            <a:custGeom>
              <a:avLst/>
              <a:gdLst>
                <a:gd name="T0" fmla="*/ 28 w 929"/>
                <a:gd name="T1" fmla="*/ 56 h 462"/>
                <a:gd name="T2" fmla="*/ 6 w 929"/>
                <a:gd name="T3" fmla="*/ 92 h 462"/>
                <a:gd name="T4" fmla="*/ 36 w 929"/>
                <a:gd name="T5" fmla="*/ 100 h 462"/>
                <a:gd name="T6" fmla="*/ 16 w 929"/>
                <a:gd name="T7" fmla="*/ 116 h 462"/>
                <a:gd name="T8" fmla="*/ 104 w 929"/>
                <a:gd name="T9" fmla="*/ 136 h 462"/>
                <a:gd name="T10" fmla="*/ 142 w 929"/>
                <a:gd name="T11" fmla="*/ 130 h 462"/>
                <a:gd name="T12" fmla="*/ 250 w 929"/>
                <a:gd name="T13" fmla="*/ 78 h 462"/>
                <a:gd name="T14" fmla="*/ 300 w 929"/>
                <a:gd name="T15" fmla="*/ 66 h 462"/>
                <a:gd name="T16" fmla="*/ 324 w 929"/>
                <a:gd name="T17" fmla="*/ 80 h 462"/>
                <a:gd name="T18" fmla="*/ 272 w 929"/>
                <a:gd name="T19" fmla="*/ 88 h 462"/>
                <a:gd name="T20" fmla="*/ 242 w 929"/>
                <a:gd name="T21" fmla="*/ 112 h 462"/>
                <a:gd name="T22" fmla="*/ 254 w 929"/>
                <a:gd name="T23" fmla="*/ 120 h 462"/>
                <a:gd name="T24" fmla="*/ 260 w 929"/>
                <a:gd name="T25" fmla="*/ 158 h 462"/>
                <a:gd name="T26" fmla="*/ 350 w 929"/>
                <a:gd name="T27" fmla="*/ 192 h 462"/>
                <a:gd name="T28" fmla="*/ 336 w 929"/>
                <a:gd name="T29" fmla="*/ 210 h 462"/>
                <a:gd name="T30" fmla="*/ 368 w 929"/>
                <a:gd name="T31" fmla="*/ 246 h 462"/>
                <a:gd name="T32" fmla="*/ 348 w 929"/>
                <a:gd name="T33" fmla="*/ 266 h 462"/>
                <a:gd name="T34" fmla="*/ 324 w 929"/>
                <a:gd name="T35" fmla="*/ 294 h 462"/>
                <a:gd name="T36" fmla="*/ 294 w 929"/>
                <a:gd name="T37" fmla="*/ 324 h 462"/>
                <a:gd name="T38" fmla="*/ 292 w 929"/>
                <a:gd name="T39" fmla="*/ 420 h 462"/>
                <a:gd name="T40" fmla="*/ 332 w 929"/>
                <a:gd name="T41" fmla="*/ 446 h 462"/>
                <a:gd name="T42" fmla="*/ 388 w 929"/>
                <a:gd name="T43" fmla="*/ 448 h 462"/>
                <a:gd name="T44" fmla="*/ 412 w 929"/>
                <a:gd name="T45" fmla="*/ 422 h 462"/>
                <a:gd name="T46" fmla="*/ 506 w 929"/>
                <a:gd name="T47" fmla="*/ 356 h 462"/>
                <a:gd name="T48" fmla="*/ 572 w 929"/>
                <a:gd name="T49" fmla="*/ 334 h 462"/>
                <a:gd name="T50" fmla="*/ 646 w 929"/>
                <a:gd name="T51" fmla="*/ 308 h 462"/>
                <a:gd name="T52" fmla="*/ 720 w 929"/>
                <a:gd name="T53" fmla="*/ 290 h 462"/>
                <a:gd name="T54" fmla="*/ 762 w 929"/>
                <a:gd name="T55" fmla="*/ 260 h 462"/>
                <a:gd name="T56" fmla="*/ 800 w 929"/>
                <a:gd name="T57" fmla="*/ 200 h 462"/>
                <a:gd name="T58" fmla="*/ 802 w 929"/>
                <a:gd name="T59" fmla="*/ 154 h 462"/>
                <a:gd name="T60" fmla="*/ 802 w 929"/>
                <a:gd name="T61" fmla="*/ 124 h 462"/>
                <a:gd name="T62" fmla="*/ 832 w 929"/>
                <a:gd name="T63" fmla="*/ 90 h 462"/>
                <a:gd name="T64" fmla="*/ 876 w 929"/>
                <a:gd name="T65" fmla="*/ 94 h 462"/>
                <a:gd name="T66" fmla="*/ 922 w 929"/>
                <a:gd name="T67" fmla="*/ 52 h 462"/>
                <a:gd name="T68" fmla="*/ 888 w 929"/>
                <a:gd name="T69" fmla="*/ 56 h 462"/>
                <a:gd name="T70" fmla="*/ 848 w 929"/>
                <a:gd name="T71" fmla="*/ 46 h 462"/>
                <a:gd name="T72" fmla="*/ 794 w 929"/>
                <a:gd name="T73" fmla="*/ 22 h 462"/>
                <a:gd name="T74" fmla="*/ 642 w 929"/>
                <a:gd name="T75" fmla="*/ 26 h 462"/>
                <a:gd name="T76" fmla="*/ 584 w 929"/>
                <a:gd name="T77" fmla="*/ 38 h 462"/>
                <a:gd name="T78" fmla="*/ 556 w 929"/>
                <a:gd name="T79" fmla="*/ 38 h 462"/>
                <a:gd name="T80" fmla="*/ 516 w 929"/>
                <a:gd name="T81" fmla="*/ 54 h 462"/>
                <a:gd name="T82" fmla="*/ 478 w 929"/>
                <a:gd name="T83" fmla="*/ 30 h 462"/>
                <a:gd name="T84" fmla="*/ 432 w 929"/>
                <a:gd name="T85" fmla="*/ 40 h 462"/>
                <a:gd name="T86" fmla="*/ 366 w 929"/>
                <a:gd name="T87" fmla="*/ 52 h 462"/>
                <a:gd name="T88" fmla="*/ 410 w 929"/>
                <a:gd name="T89" fmla="*/ 38 h 462"/>
                <a:gd name="T90" fmla="*/ 352 w 929"/>
                <a:gd name="T91" fmla="*/ 8 h 462"/>
                <a:gd name="T92" fmla="*/ 334 w 929"/>
                <a:gd name="T93" fmla="*/ 2 h 462"/>
                <a:gd name="T94" fmla="*/ 314 w 929"/>
                <a:gd name="T95" fmla="*/ 8 h 462"/>
                <a:gd name="T96" fmla="*/ 240 w 929"/>
                <a:gd name="T97" fmla="*/ 16 h 462"/>
                <a:gd name="T98" fmla="*/ 160 w 929"/>
                <a:gd name="T99" fmla="*/ 28 h 462"/>
                <a:gd name="T100" fmla="*/ 108 w 929"/>
                <a:gd name="T101" fmla="*/ 26 h 462"/>
                <a:gd name="T102" fmla="*/ 114 w 929"/>
                <a:gd name="T103" fmla="*/ 68 h 462"/>
                <a:gd name="T104" fmla="*/ 104 w 929"/>
                <a:gd name="T105" fmla="*/ 52 h 462"/>
                <a:gd name="T106" fmla="*/ 60 w 929"/>
                <a:gd name="T107" fmla="*/ 4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9" h="462">
                  <a:moveTo>
                    <a:pt x="60" y="42"/>
                  </a:moveTo>
                  <a:cubicBezTo>
                    <a:pt x="40" y="45"/>
                    <a:pt x="42" y="46"/>
                    <a:pt x="28" y="56"/>
                  </a:cubicBezTo>
                  <a:cubicBezTo>
                    <a:pt x="26" y="74"/>
                    <a:pt x="27" y="75"/>
                    <a:pt x="10" y="78"/>
                  </a:cubicBezTo>
                  <a:cubicBezTo>
                    <a:pt x="4" y="82"/>
                    <a:pt x="0" y="82"/>
                    <a:pt x="6" y="92"/>
                  </a:cubicBezTo>
                  <a:cubicBezTo>
                    <a:pt x="10" y="98"/>
                    <a:pt x="21" y="96"/>
                    <a:pt x="28" y="98"/>
                  </a:cubicBezTo>
                  <a:cubicBezTo>
                    <a:pt x="31" y="99"/>
                    <a:pt x="36" y="100"/>
                    <a:pt x="36" y="100"/>
                  </a:cubicBezTo>
                  <a:cubicBezTo>
                    <a:pt x="47" y="99"/>
                    <a:pt x="69" y="97"/>
                    <a:pt x="50" y="110"/>
                  </a:cubicBezTo>
                  <a:cubicBezTo>
                    <a:pt x="37" y="108"/>
                    <a:pt x="24" y="104"/>
                    <a:pt x="16" y="116"/>
                  </a:cubicBezTo>
                  <a:cubicBezTo>
                    <a:pt x="24" y="141"/>
                    <a:pt x="68" y="125"/>
                    <a:pt x="94" y="126"/>
                  </a:cubicBezTo>
                  <a:cubicBezTo>
                    <a:pt x="98" y="129"/>
                    <a:pt x="100" y="134"/>
                    <a:pt x="104" y="136"/>
                  </a:cubicBezTo>
                  <a:cubicBezTo>
                    <a:pt x="108" y="138"/>
                    <a:pt x="116" y="140"/>
                    <a:pt x="116" y="140"/>
                  </a:cubicBezTo>
                  <a:cubicBezTo>
                    <a:pt x="129" y="138"/>
                    <a:pt x="133" y="139"/>
                    <a:pt x="142" y="130"/>
                  </a:cubicBezTo>
                  <a:cubicBezTo>
                    <a:pt x="151" y="104"/>
                    <a:pt x="179" y="110"/>
                    <a:pt x="202" y="102"/>
                  </a:cubicBezTo>
                  <a:cubicBezTo>
                    <a:pt x="219" y="96"/>
                    <a:pt x="233" y="84"/>
                    <a:pt x="250" y="78"/>
                  </a:cubicBezTo>
                  <a:cubicBezTo>
                    <a:pt x="260" y="75"/>
                    <a:pt x="269" y="74"/>
                    <a:pt x="280" y="72"/>
                  </a:cubicBezTo>
                  <a:cubicBezTo>
                    <a:pt x="287" y="71"/>
                    <a:pt x="300" y="66"/>
                    <a:pt x="300" y="66"/>
                  </a:cubicBezTo>
                  <a:cubicBezTo>
                    <a:pt x="311" y="49"/>
                    <a:pt x="336" y="54"/>
                    <a:pt x="354" y="60"/>
                  </a:cubicBezTo>
                  <a:cubicBezTo>
                    <a:pt x="367" y="79"/>
                    <a:pt x="335" y="79"/>
                    <a:pt x="324" y="80"/>
                  </a:cubicBezTo>
                  <a:cubicBezTo>
                    <a:pt x="312" y="83"/>
                    <a:pt x="306" y="93"/>
                    <a:pt x="292" y="96"/>
                  </a:cubicBezTo>
                  <a:cubicBezTo>
                    <a:pt x="284" y="94"/>
                    <a:pt x="279" y="90"/>
                    <a:pt x="272" y="88"/>
                  </a:cubicBezTo>
                  <a:cubicBezTo>
                    <a:pt x="253" y="91"/>
                    <a:pt x="232" y="96"/>
                    <a:pt x="214" y="102"/>
                  </a:cubicBezTo>
                  <a:cubicBezTo>
                    <a:pt x="223" y="108"/>
                    <a:pt x="231" y="109"/>
                    <a:pt x="242" y="112"/>
                  </a:cubicBezTo>
                  <a:cubicBezTo>
                    <a:pt x="245" y="113"/>
                    <a:pt x="250" y="114"/>
                    <a:pt x="250" y="114"/>
                  </a:cubicBezTo>
                  <a:cubicBezTo>
                    <a:pt x="251" y="116"/>
                    <a:pt x="255" y="118"/>
                    <a:pt x="254" y="120"/>
                  </a:cubicBezTo>
                  <a:cubicBezTo>
                    <a:pt x="252" y="124"/>
                    <a:pt x="242" y="128"/>
                    <a:pt x="242" y="128"/>
                  </a:cubicBezTo>
                  <a:cubicBezTo>
                    <a:pt x="233" y="141"/>
                    <a:pt x="247" y="154"/>
                    <a:pt x="260" y="158"/>
                  </a:cubicBezTo>
                  <a:cubicBezTo>
                    <a:pt x="282" y="155"/>
                    <a:pt x="295" y="151"/>
                    <a:pt x="318" y="150"/>
                  </a:cubicBezTo>
                  <a:cubicBezTo>
                    <a:pt x="334" y="155"/>
                    <a:pt x="345" y="176"/>
                    <a:pt x="350" y="192"/>
                  </a:cubicBezTo>
                  <a:cubicBezTo>
                    <a:pt x="349" y="195"/>
                    <a:pt x="350" y="199"/>
                    <a:pt x="348" y="202"/>
                  </a:cubicBezTo>
                  <a:cubicBezTo>
                    <a:pt x="345" y="206"/>
                    <a:pt x="336" y="210"/>
                    <a:pt x="336" y="210"/>
                  </a:cubicBezTo>
                  <a:cubicBezTo>
                    <a:pt x="327" y="224"/>
                    <a:pt x="332" y="235"/>
                    <a:pt x="348" y="240"/>
                  </a:cubicBezTo>
                  <a:cubicBezTo>
                    <a:pt x="358" y="237"/>
                    <a:pt x="362" y="237"/>
                    <a:pt x="368" y="246"/>
                  </a:cubicBezTo>
                  <a:cubicBezTo>
                    <a:pt x="360" y="252"/>
                    <a:pt x="346" y="246"/>
                    <a:pt x="338" y="252"/>
                  </a:cubicBezTo>
                  <a:cubicBezTo>
                    <a:pt x="326" y="260"/>
                    <a:pt x="346" y="265"/>
                    <a:pt x="348" y="266"/>
                  </a:cubicBezTo>
                  <a:cubicBezTo>
                    <a:pt x="352" y="278"/>
                    <a:pt x="347" y="279"/>
                    <a:pt x="336" y="286"/>
                  </a:cubicBezTo>
                  <a:cubicBezTo>
                    <a:pt x="332" y="289"/>
                    <a:pt x="324" y="294"/>
                    <a:pt x="324" y="294"/>
                  </a:cubicBezTo>
                  <a:cubicBezTo>
                    <a:pt x="315" y="308"/>
                    <a:pt x="320" y="303"/>
                    <a:pt x="310" y="310"/>
                  </a:cubicBezTo>
                  <a:cubicBezTo>
                    <a:pt x="306" y="316"/>
                    <a:pt x="294" y="324"/>
                    <a:pt x="294" y="324"/>
                  </a:cubicBezTo>
                  <a:cubicBezTo>
                    <a:pt x="285" y="338"/>
                    <a:pt x="288" y="331"/>
                    <a:pt x="284" y="342"/>
                  </a:cubicBezTo>
                  <a:cubicBezTo>
                    <a:pt x="285" y="374"/>
                    <a:pt x="283" y="393"/>
                    <a:pt x="292" y="420"/>
                  </a:cubicBezTo>
                  <a:cubicBezTo>
                    <a:pt x="295" y="429"/>
                    <a:pt x="307" y="435"/>
                    <a:pt x="314" y="440"/>
                  </a:cubicBezTo>
                  <a:cubicBezTo>
                    <a:pt x="319" y="444"/>
                    <a:pt x="332" y="446"/>
                    <a:pt x="332" y="446"/>
                  </a:cubicBezTo>
                  <a:cubicBezTo>
                    <a:pt x="340" y="457"/>
                    <a:pt x="345" y="459"/>
                    <a:pt x="358" y="462"/>
                  </a:cubicBezTo>
                  <a:cubicBezTo>
                    <a:pt x="376" y="459"/>
                    <a:pt x="375" y="457"/>
                    <a:pt x="388" y="448"/>
                  </a:cubicBezTo>
                  <a:cubicBezTo>
                    <a:pt x="390" y="441"/>
                    <a:pt x="394" y="435"/>
                    <a:pt x="400" y="430"/>
                  </a:cubicBezTo>
                  <a:cubicBezTo>
                    <a:pt x="404" y="427"/>
                    <a:pt x="412" y="422"/>
                    <a:pt x="412" y="422"/>
                  </a:cubicBezTo>
                  <a:cubicBezTo>
                    <a:pt x="417" y="415"/>
                    <a:pt x="451" y="367"/>
                    <a:pt x="458" y="364"/>
                  </a:cubicBezTo>
                  <a:cubicBezTo>
                    <a:pt x="475" y="356"/>
                    <a:pt x="486" y="357"/>
                    <a:pt x="506" y="356"/>
                  </a:cubicBezTo>
                  <a:cubicBezTo>
                    <a:pt x="525" y="350"/>
                    <a:pt x="533" y="342"/>
                    <a:pt x="554" y="340"/>
                  </a:cubicBezTo>
                  <a:cubicBezTo>
                    <a:pt x="560" y="338"/>
                    <a:pt x="566" y="336"/>
                    <a:pt x="572" y="334"/>
                  </a:cubicBezTo>
                  <a:cubicBezTo>
                    <a:pt x="576" y="333"/>
                    <a:pt x="584" y="330"/>
                    <a:pt x="584" y="330"/>
                  </a:cubicBezTo>
                  <a:cubicBezTo>
                    <a:pt x="603" y="311"/>
                    <a:pt x="618" y="310"/>
                    <a:pt x="646" y="308"/>
                  </a:cubicBezTo>
                  <a:cubicBezTo>
                    <a:pt x="665" y="304"/>
                    <a:pt x="684" y="303"/>
                    <a:pt x="704" y="302"/>
                  </a:cubicBezTo>
                  <a:cubicBezTo>
                    <a:pt x="712" y="299"/>
                    <a:pt x="712" y="293"/>
                    <a:pt x="720" y="290"/>
                  </a:cubicBezTo>
                  <a:cubicBezTo>
                    <a:pt x="732" y="285"/>
                    <a:pt x="743" y="285"/>
                    <a:pt x="754" y="278"/>
                  </a:cubicBezTo>
                  <a:cubicBezTo>
                    <a:pt x="756" y="271"/>
                    <a:pt x="760" y="267"/>
                    <a:pt x="762" y="260"/>
                  </a:cubicBezTo>
                  <a:cubicBezTo>
                    <a:pt x="763" y="247"/>
                    <a:pt x="762" y="233"/>
                    <a:pt x="764" y="220"/>
                  </a:cubicBezTo>
                  <a:cubicBezTo>
                    <a:pt x="764" y="219"/>
                    <a:pt x="794" y="204"/>
                    <a:pt x="800" y="200"/>
                  </a:cubicBezTo>
                  <a:cubicBezTo>
                    <a:pt x="807" y="189"/>
                    <a:pt x="808" y="186"/>
                    <a:pt x="820" y="182"/>
                  </a:cubicBezTo>
                  <a:cubicBezTo>
                    <a:pt x="825" y="166"/>
                    <a:pt x="814" y="162"/>
                    <a:pt x="802" y="154"/>
                  </a:cubicBezTo>
                  <a:cubicBezTo>
                    <a:pt x="797" y="151"/>
                    <a:pt x="790" y="142"/>
                    <a:pt x="790" y="142"/>
                  </a:cubicBezTo>
                  <a:cubicBezTo>
                    <a:pt x="786" y="131"/>
                    <a:pt x="792" y="127"/>
                    <a:pt x="802" y="124"/>
                  </a:cubicBezTo>
                  <a:cubicBezTo>
                    <a:pt x="810" y="116"/>
                    <a:pt x="813" y="98"/>
                    <a:pt x="820" y="94"/>
                  </a:cubicBezTo>
                  <a:cubicBezTo>
                    <a:pt x="824" y="92"/>
                    <a:pt x="832" y="90"/>
                    <a:pt x="832" y="90"/>
                  </a:cubicBezTo>
                  <a:cubicBezTo>
                    <a:pt x="844" y="92"/>
                    <a:pt x="848" y="92"/>
                    <a:pt x="856" y="100"/>
                  </a:cubicBezTo>
                  <a:cubicBezTo>
                    <a:pt x="863" y="98"/>
                    <a:pt x="876" y="94"/>
                    <a:pt x="876" y="94"/>
                  </a:cubicBezTo>
                  <a:cubicBezTo>
                    <a:pt x="889" y="81"/>
                    <a:pt x="906" y="77"/>
                    <a:pt x="924" y="74"/>
                  </a:cubicBezTo>
                  <a:cubicBezTo>
                    <a:pt x="929" y="67"/>
                    <a:pt x="929" y="58"/>
                    <a:pt x="922" y="52"/>
                  </a:cubicBezTo>
                  <a:cubicBezTo>
                    <a:pt x="918" y="49"/>
                    <a:pt x="910" y="44"/>
                    <a:pt x="910" y="44"/>
                  </a:cubicBezTo>
                  <a:cubicBezTo>
                    <a:pt x="894" y="47"/>
                    <a:pt x="899" y="49"/>
                    <a:pt x="888" y="56"/>
                  </a:cubicBezTo>
                  <a:cubicBezTo>
                    <a:pt x="884" y="58"/>
                    <a:pt x="876" y="60"/>
                    <a:pt x="876" y="60"/>
                  </a:cubicBezTo>
                  <a:cubicBezTo>
                    <a:pt x="853" y="59"/>
                    <a:pt x="810" y="59"/>
                    <a:pt x="848" y="46"/>
                  </a:cubicBezTo>
                  <a:cubicBezTo>
                    <a:pt x="844" y="33"/>
                    <a:pt x="831" y="37"/>
                    <a:pt x="818" y="36"/>
                  </a:cubicBezTo>
                  <a:cubicBezTo>
                    <a:pt x="809" y="33"/>
                    <a:pt x="802" y="27"/>
                    <a:pt x="794" y="22"/>
                  </a:cubicBezTo>
                  <a:cubicBezTo>
                    <a:pt x="790" y="20"/>
                    <a:pt x="782" y="18"/>
                    <a:pt x="782" y="18"/>
                  </a:cubicBezTo>
                  <a:cubicBezTo>
                    <a:pt x="727" y="19"/>
                    <a:pt x="688" y="11"/>
                    <a:pt x="642" y="26"/>
                  </a:cubicBezTo>
                  <a:cubicBezTo>
                    <a:pt x="635" y="16"/>
                    <a:pt x="632" y="18"/>
                    <a:pt x="620" y="20"/>
                  </a:cubicBezTo>
                  <a:cubicBezTo>
                    <a:pt x="611" y="34"/>
                    <a:pt x="600" y="36"/>
                    <a:pt x="584" y="38"/>
                  </a:cubicBezTo>
                  <a:cubicBezTo>
                    <a:pt x="575" y="44"/>
                    <a:pt x="581" y="46"/>
                    <a:pt x="578" y="56"/>
                  </a:cubicBezTo>
                  <a:cubicBezTo>
                    <a:pt x="572" y="47"/>
                    <a:pt x="566" y="41"/>
                    <a:pt x="556" y="38"/>
                  </a:cubicBezTo>
                  <a:cubicBezTo>
                    <a:pt x="553" y="38"/>
                    <a:pt x="539" y="39"/>
                    <a:pt x="534" y="42"/>
                  </a:cubicBezTo>
                  <a:cubicBezTo>
                    <a:pt x="528" y="46"/>
                    <a:pt x="516" y="54"/>
                    <a:pt x="516" y="54"/>
                  </a:cubicBezTo>
                  <a:cubicBezTo>
                    <a:pt x="507" y="52"/>
                    <a:pt x="503" y="51"/>
                    <a:pt x="500" y="42"/>
                  </a:cubicBezTo>
                  <a:cubicBezTo>
                    <a:pt x="505" y="28"/>
                    <a:pt x="488" y="31"/>
                    <a:pt x="478" y="30"/>
                  </a:cubicBezTo>
                  <a:cubicBezTo>
                    <a:pt x="469" y="33"/>
                    <a:pt x="473" y="37"/>
                    <a:pt x="464" y="40"/>
                  </a:cubicBezTo>
                  <a:cubicBezTo>
                    <a:pt x="447" y="34"/>
                    <a:pt x="451" y="27"/>
                    <a:pt x="432" y="40"/>
                  </a:cubicBezTo>
                  <a:cubicBezTo>
                    <a:pt x="427" y="54"/>
                    <a:pt x="427" y="52"/>
                    <a:pt x="410" y="50"/>
                  </a:cubicBezTo>
                  <a:cubicBezTo>
                    <a:pt x="391" y="52"/>
                    <a:pt x="385" y="54"/>
                    <a:pt x="366" y="52"/>
                  </a:cubicBezTo>
                  <a:cubicBezTo>
                    <a:pt x="357" y="49"/>
                    <a:pt x="356" y="46"/>
                    <a:pt x="364" y="40"/>
                  </a:cubicBezTo>
                  <a:cubicBezTo>
                    <a:pt x="380" y="42"/>
                    <a:pt x="395" y="43"/>
                    <a:pt x="410" y="38"/>
                  </a:cubicBezTo>
                  <a:cubicBezTo>
                    <a:pt x="426" y="15"/>
                    <a:pt x="386" y="21"/>
                    <a:pt x="370" y="20"/>
                  </a:cubicBezTo>
                  <a:cubicBezTo>
                    <a:pt x="364" y="16"/>
                    <a:pt x="358" y="12"/>
                    <a:pt x="352" y="8"/>
                  </a:cubicBezTo>
                  <a:cubicBezTo>
                    <a:pt x="348" y="5"/>
                    <a:pt x="340" y="0"/>
                    <a:pt x="340" y="0"/>
                  </a:cubicBezTo>
                  <a:cubicBezTo>
                    <a:pt x="338" y="1"/>
                    <a:pt x="336" y="1"/>
                    <a:pt x="334" y="2"/>
                  </a:cubicBezTo>
                  <a:cubicBezTo>
                    <a:pt x="331" y="3"/>
                    <a:pt x="329" y="3"/>
                    <a:pt x="326" y="4"/>
                  </a:cubicBezTo>
                  <a:cubicBezTo>
                    <a:pt x="322" y="5"/>
                    <a:pt x="314" y="8"/>
                    <a:pt x="314" y="8"/>
                  </a:cubicBezTo>
                  <a:cubicBezTo>
                    <a:pt x="305" y="22"/>
                    <a:pt x="288" y="6"/>
                    <a:pt x="276" y="2"/>
                  </a:cubicBezTo>
                  <a:cubicBezTo>
                    <a:pt x="270" y="3"/>
                    <a:pt x="241" y="16"/>
                    <a:pt x="240" y="16"/>
                  </a:cubicBezTo>
                  <a:cubicBezTo>
                    <a:pt x="226" y="17"/>
                    <a:pt x="212" y="17"/>
                    <a:pt x="198" y="18"/>
                  </a:cubicBezTo>
                  <a:cubicBezTo>
                    <a:pt x="183" y="19"/>
                    <a:pt x="172" y="20"/>
                    <a:pt x="160" y="28"/>
                  </a:cubicBezTo>
                  <a:cubicBezTo>
                    <a:pt x="146" y="26"/>
                    <a:pt x="141" y="27"/>
                    <a:pt x="130" y="20"/>
                  </a:cubicBezTo>
                  <a:cubicBezTo>
                    <a:pt x="123" y="22"/>
                    <a:pt x="115" y="24"/>
                    <a:pt x="108" y="26"/>
                  </a:cubicBezTo>
                  <a:cubicBezTo>
                    <a:pt x="102" y="35"/>
                    <a:pt x="113" y="41"/>
                    <a:pt x="122" y="44"/>
                  </a:cubicBezTo>
                  <a:cubicBezTo>
                    <a:pt x="125" y="52"/>
                    <a:pt x="114" y="68"/>
                    <a:pt x="114" y="68"/>
                  </a:cubicBezTo>
                  <a:cubicBezTo>
                    <a:pt x="112" y="79"/>
                    <a:pt x="111" y="82"/>
                    <a:pt x="100" y="78"/>
                  </a:cubicBezTo>
                  <a:cubicBezTo>
                    <a:pt x="93" y="67"/>
                    <a:pt x="100" y="63"/>
                    <a:pt x="104" y="52"/>
                  </a:cubicBezTo>
                  <a:cubicBezTo>
                    <a:pt x="96" y="44"/>
                    <a:pt x="91" y="36"/>
                    <a:pt x="80" y="32"/>
                  </a:cubicBezTo>
                  <a:cubicBezTo>
                    <a:pt x="73" y="34"/>
                    <a:pt x="67" y="39"/>
                    <a:pt x="60" y="4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reeform 42"/>
            <p:cNvSpPr>
              <a:spLocks/>
            </p:cNvSpPr>
            <p:nvPr/>
          </p:nvSpPr>
          <p:spPr bwMode="invGray">
            <a:xfrm>
              <a:off x="2009" y="2135"/>
              <a:ext cx="39" cy="24"/>
            </a:xfrm>
            <a:custGeom>
              <a:avLst/>
              <a:gdLst>
                <a:gd name="T0" fmla="*/ 34 w 52"/>
                <a:gd name="T1" fmla="*/ 0 h 32"/>
                <a:gd name="T2" fmla="*/ 8 w 52"/>
                <a:gd name="T3" fmla="*/ 20 h 32"/>
                <a:gd name="T4" fmla="*/ 24 w 52"/>
                <a:gd name="T5" fmla="*/ 32 h 32"/>
                <a:gd name="T6" fmla="*/ 42 w 52"/>
                <a:gd name="T7" fmla="*/ 30 h 32"/>
                <a:gd name="T8" fmla="*/ 34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reeform 43"/>
            <p:cNvSpPr>
              <a:spLocks/>
            </p:cNvSpPr>
            <p:nvPr/>
          </p:nvSpPr>
          <p:spPr bwMode="invGray">
            <a:xfrm>
              <a:off x="2292" y="2201"/>
              <a:ext cx="128" cy="54"/>
            </a:xfrm>
            <a:custGeom>
              <a:avLst/>
              <a:gdLst>
                <a:gd name="T0" fmla="*/ 102 w 172"/>
                <a:gd name="T1" fmla="*/ 8 h 72"/>
                <a:gd name="T2" fmla="*/ 66 w 172"/>
                <a:gd name="T3" fmla="*/ 4 h 72"/>
                <a:gd name="T4" fmla="*/ 54 w 172"/>
                <a:gd name="T5" fmla="*/ 0 h 72"/>
                <a:gd name="T6" fmla="*/ 0 w 172"/>
                <a:gd name="T7" fmla="*/ 28 h 72"/>
                <a:gd name="T8" fmla="*/ 28 w 172"/>
                <a:gd name="T9" fmla="*/ 40 h 72"/>
                <a:gd name="T10" fmla="*/ 42 w 172"/>
                <a:gd name="T11" fmla="*/ 60 h 72"/>
                <a:gd name="T12" fmla="*/ 66 w 172"/>
                <a:gd name="T13" fmla="*/ 68 h 72"/>
                <a:gd name="T14" fmla="*/ 78 w 172"/>
                <a:gd name="T15" fmla="*/ 72 h 72"/>
                <a:gd name="T16" fmla="*/ 130 w 172"/>
                <a:gd name="T17" fmla="*/ 60 h 72"/>
                <a:gd name="T18" fmla="*/ 172 w 172"/>
                <a:gd name="T19" fmla="*/ 44 h 72"/>
                <a:gd name="T20" fmla="*/ 148 w 172"/>
                <a:gd name="T21" fmla="*/ 18 h 72"/>
                <a:gd name="T22" fmla="*/ 136 w 172"/>
                <a:gd name="T23" fmla="*/ 4 h 72"/>
                <a:gd name="T24" fmla="*/ 102 w 172"/>
                <a:gd name="T25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72">
                  <a:moveTo>
                    <a:pt x="102" y="8"/>
                  </a:moveTo>
                  <a:cubicBezTo>
                    <a:pt x="89" y="12"/>
                    <a:pt x="78" y="8"/>
                    <a:pt x="66" y="4"/>
                  </a:cubicBezTo>
                  <a:cubicBezTo>
                    <a:pt x="62" y="3"/>
                    <a:pt x="54" y="0"/>
                    <a:pt x="54" y="0"/>
                  </a:cubicBezTo>
                  <a:cubicBezTo>
                    <a:pt x="38" y="5"/>
                    <a:pt x="12" y="16"/>
                    <a:pt x="0" y="28"/>
                  </a:cubicBezTo>
                  <a:cubicBezTo>
                    <a:pt x="4" y="39"/>
                    <a:pt x="18" y="39"/>
                    <a:pt x="28" y="40"/>
                  </a:cubicBezTo>
                  <a:cubicBezTo>
                    <a:pt x="39" y="44"/>
                    <a:pt x="41" y="60"/>
                    <a:pt x="42" y="60"/>
                  </a:cubicBezTo>
                  <a:cubicBezTo>
                    <a:pt x="50" y="63"/>
                    <a:pt x="58" y="65"/>
                    <a:pt x="66" y="68"/>
                  </a:cubicBezTo>
                  <a:cubicBezTo>
                    <a:pt x="70" y="69"/>
                    <a:pt x="78" y="72"/>
                    <a:pt x="78" y="72"/>
                  </a:cubicBezTo>
                  <a:cubicBezTo>
                    <a:pt x="92" y="71"/>
                    <a:pt x="117" y="69"/>
                    <a:pt x="130" y="60"/>
                  </a:cubicBezTo>
                  <a:cubicBezTo>
                    <a:pt x="148" y="48"/>
                    <a:pt x="150" y="46"/>
                    <a:pt x="172" y="44"/>
                  </a:cubicBezTo>
                  <a:cubicBezTo>
                    <a:pt x="169" y="29"/>
                    <a:pt x="162" y="23"/>
                    <a:pt x="148" y="18"/>
                  </a:cubicBezTo>
                  <a:cubicBezTo>
                    <a:pt x="145" y="10"/>
                    <a:pt x="144" y="7"/>
                    <a:pt x="136" y="4"/>
                  </a:cubicBezTo>
                  <a:cubicBezTo>
                    <a:pt x="134" y="4"/>
                    <a:pt x="105" y="11"/>
                    <a:pt x="102" y="8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reeform 44"/>
            <p:cNvSpPr>
              <a:spLocks/>
            </p:cNvSpPr>
            <p:nvPr/>
          </p:nvSpPr>
          <p:spPr bwMode="invGray">
            <a:xfrm>
              <a:off x="2393" y="2038"/>
              <a:ext cx="39" cy="24"/>
            </a:xfrm>
            <a:custGeom>
              <a:avLst/>
              <a:gdLst>
                <a:gd name="T0" fmla="*/ 34 w 52"/>
                <a:gd name="T1" fmla="*/ 0 h 32"/>
                <a:gd name="T2" fmla="*/ 8 w 52"/>
                <a:gd name="T3" fmla="*/ 20 h 32"/>
                <a:gd name="T4" fmla="*/ 24 w 52"/>
                <a:gd name="T5" fmla="*/ 32 h 32"/>
                <a:gd name="T6" fmla="*/ 42 w 52"/>
                <a:gd name="T7" fmla="*/ 30 h 32"/>
                <a:gd name="T8" fmla="*/ 34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reeform 45"/>
            <p:cNvSpPr>
              <a:spLocks/>
            </p:cNvSpPr>
            <p:nvPr/>
          </p:nvSpPr>
          <p:spPr bwMode="invGray">
            <a:xfrm>
              <a:off x="2662" y="2006"/>
              <a:ext cx="155" cy="63"/>
            </a:xfrm>
            <a:custGeom>
              <a:avLst/>
              <a:gdLst>
                <a:gd name="T0" fmla="*/ 191 w 206"/>
                <a:gd name="T1" fmla="*/ 7 h 85"/>
                <a:gd name="T2" fmla="*/ 103 w 206"/>
                <a:gd name="T3" fmla="*/ 9 h 85"/>
                <a:gd name="T4" fmla="*/ 109 w 206"/>
                <a:gd name="T5" fmla="*/ 25 h 85"/>
                <a:gd name="T6" fmla="*/ 107 w 206"/>
                <a:gd name="T7" fmla="*/ 33 h 85"/>
                <a:gd name="T8" fmla="*/ 89 w 206"/>
                <a:gd name="T9" fmla="*/ 27 h 85"/>
                <a:gd name="T10" fmla="*/ 77 w 206"/>
                <a:gd name="T11" fmla="*/ 19 h 85"/>
                <a:gd name="T12" fmla="*/ 23 w 206"/>
                <a:gd name="T13" fmla="*/ 27 h 85"/>
                <a:gd name="T14" fmla="*/ 31 w 206"/>
                <a:gd name="T15" fmla="*/ 49 h 85"/>
                <a:gd name="T16" fmla="*/ 55 w 206"/>
                <a:gd name="T17" fmla="*/ 53 h 85"/>
                <a:gd name="T18" fmla="*/ 75 w 206"/>
                <a:gd name="T19" fmla="*/ 73 h 85"/>
                <a:gd name="T20" fmla="*/ 89 w 206"/>
                <a:gd name="T21" fmla="*/ 85 h 85"/>
                <a:gd name="T22" fmla="*/ 109 w 206"/>
                <a:gd name="T23" fmla="*/ 67 h 85"/>
                <a:gd name="T24" fmla="*/ 121 w 206"/>
                <a:gd name="T25" fmla="*/ 59 h 85"/>
                <a:gd name="T26" fmla="*/ 127 w 206"/>
                <a:gd name="T27" fmla="*/ 47 h 85"/>
                <a:gd name="T28" fmla="*/ 167 w 206"/>
                <a:gd name="T29" fmla="*/ 35 h 85"/>
                <a:gd name="T30" fmla="*/ 187 w 206"/>
                <a:gd name="T31" fmla="*/ 31 h 85"/>
                <a:gd name="T32" fmla="*/ 199 w 206"/>
                <a:gd name="T33" fmla="*/ 27 h 85"/>
                <a:gd name="T34" fmla="*/ 191 w 206"/>
                <a:gd name="T35" fmla="*/ 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85">
                  <a:moveTo>
                    <a:pt x="191" y="7"/>
                  </a:moveTo>
                  <a:cubicBezTo>
                    <a:pt x="165" y="6"/>
                    <a:pt x="130" y="0"/>
                    <a:pt x="103" y="9"/>
                  </a:cubicBezTo>
                  <a:cubicBezTo>
                    <a:pt x="100" y="18"/>
                    <a:pt x="101" y="20"/>
                    <a:pt x="109" y="25"/>
                  </a:cubicBezTo>
                  <a:cubicBezTo>
                    <a:pt x="111" y="28"/>
                    <a:pt x="118" y="34"/>
                    <a:pt x="107" y="33"/>
                  </a:cubicBezTo>
                  <a:cubicBezTo>
                    <a:pt x="101" y="32"/>
                    <a:pt x="89" y="27"/>
                    <a:pt x="89" y="27"/>
                  </a:cubicBezTo>
                  <a:cubicBezTo>
                    <a:pt x="86" y="24"/>
                    <a:pt x="82" y="18"/>
                    <a:pt x="77" y="19"/>
                  </a:cubicBezTo>
                  <a:cubicBezTo>
                    <a:pt x="52" y="22"/>
                    <a:pt x="57" y="25"/>
                    <a:pt x="23" y="27"/>
                  </a:cubicBezTo>
                  <a:cubicBezTo>
                    <a:pt x="0" y="31"/>
                    <a:pt x="18" y="45"/>
                    <a:pt x="31" y="49"/>
                  </a:cubicBezTo>
                  <a:cubicBezTo>
                    <a:pt x="43" y="53"/>
                    <a:pt x="35" y="51"/>
                    <a:pt x="55" y="53"/>
                  </a:cubicBezTo>
                  <a:cubicBezTo>
                    <a:pt x="63" y="59"/>
                    <a:pt x="66" y="67"/>
                    <a:pt x="75" y="73"/>
                  </a:cubicBezTo>
                  <a:cubicBezTo>
                    <a:pt x="78" y="81"/>
                    <a:pt x="81" y="82"/>
                    <a:pt x="89" y="85"/>
                  </a:cubicBezTo>
                  <a:cubicBezTo>
                    <a:pt x="104" y="81"/>
                    <a:pt x="99" y="75"/>
                    <a:pt x="109" y="67"/>
                  </a:cubicBezTo>
                  <a:cubicBezTo>
                    <a:pt x="113" y="64"/>
                    <a:pt x="121" y="59"/>
                    <a:pt x="121" y="59"/>
                  </a:cubicBezTo>
                  <a:cubicBezTo>
                    <a:pt x="123" y="55"/>
                    <a:pt x="124" y="50"/>
                    <a:pt x="127" y="47"/>
                  </a:cubicBezTo>
                  <a:cubicBezTo>
                    <a:pt x="132" y="41"/>
                    <a:pt x="158" y="37"/>
                    <a:pt x="167" y="35"/>
                  </a:cubicBezTo>
                  <a:cubicBezTo>
                    <a:pt x="174" y="34"/>
                    <a:pt x="181" y="33"/>
                    <a:pt x="187" y="31"/>
                  </a:cubicBezTo>
                  <a:cubicBezTo>
                    <a:pt x="191" y="30"/>
                    <a:pt x="199" y="27"/>
                    <a:pt x="199" y="27"/>
                  </a:cubicBezTo>
                  <a:cubicBezTo>
                    <a:pt x="206" y="16"/>
                    <a:pt x="199" y="15"/>
                    <a:pt x="191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Freeform 46"/>
            <p:cNvSpPr>
              <a:spLocks/>
            </p:cNvSpPr>
            <p:nvPr/>
          </p:nvSpPr>
          <p:spPr bwMode="invGray">
            <a:xfrm>
              <a:off x="2759" y="2039"/>
              <a:ext cx="48" cy="21"/>
            </a:xfrm>
            <a:custGeom>
              <a:avLst/>
              <a:gdLst>
                <a:gd name="T0" fmla="*/ 36 w 64"/>
                <a:gd name="T1" fmla="*/ 6 h 28"/>
                <a:gd name="T2" fmla="*/ 8 w 64"/>
                <a:gd name="T3" fmla="*/ 4 h 28"/>
                <a:gd name="T4" fmla="*/ 24 w 64"/>
                <a:gd name="T5" fmla="*/ 28 h 28"/>
                <a:gd name="T6" fmla="*/ 54 w 64"/>
                <a:gd name="T7" fmla="*/ 14 h 28"/>
                <a:gd name="T8" fmla="*/ 36 w 64"/>
                <a:gd name="T9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8">
                  <a:moveTo>
                    <a:pt x="36" y="6"/>
                  </a:moveTo>
                  <a:cubicBezTo>
                    <a:pt x="32" y="18"/>
                    <a:pt x="19" y="0"/>
                    <a:pt x="8" y="4"/>
                  </a:cubicBezTo>
                  <a:cubicBezTo>
                    <a:pt x="0" y="16"/>
                    <a:pt x="14" y="27"/>
                    <a:pt x="24" y="28"/>
                  </a:cubicBezTo>
                  <a:cubicBezTo>
                    <a:pt x="30" y="27"/>
                    <a:pt x="48" y="16"/>
                    <a:pt x="54" y="14"/>
                  </a:cubicBezTo>
                  <a:cubicBezTo>
                    <a:pt x="64" y="10"/>
                    <a:pt x="36" y="9"/>
                    <a:pt x="36" y="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Freeform 47"/>
            <p:cNvSpPr>
              <a:spLocks/>
            </p:cNvSpPr>
            <p:nvPr/>
          </p:nvSpPr>
          <p:spPr bwMode="invGray">
            <a:xfrm>
              <a:off x="2467" y="2311"/>
              <a:ext cx="109" cy="132"/>
            </a:xfrm>
            <a:custGeom>
              <a:avLst/>
              <a:gdLst>
                <a:gd name="T0" fmla="*/ 24 w 146"/>
                <a:gd name="T1" fmla="*/ 19 h 176"/>
                <a:gd name="T2" fmla="*/ 0 w 146"/>
                <a:gd name="T3" fmla="*/ 25 h 176"/>
                <a:gd name="T4" fmla="*/ 14 w 146"/>
                <a:gd name="T5" fmla="*/ 43 h 176"/>
                <a:gd name="T6" fmla="*/ 34 w 146"/>
                <a:gd name="T7" fmla="*/ 87 h 176"/>
                <a:gd name="T8" fmla="*/ 52 w 146"/>
                <a:gd name="T9" fmla="*/ 91 h 176"/>
                <a:gd name="T10" fmla="*/ 50 w 146"/>
                <a:gd name="T11" fmla="*/ 107 h 176"/>
                <a:gd name="T12" fmla="*/ 28 w 146"/>
                <a:gd name="T13" fmla="*/ 113 h 176"/>
                <a:gd name="T14" fmla="*/ 16 w 146"/>
                <a:gd name="T15" fmla="*/ 131 h 176"/>
                <a:gd name="T16" fmla="*/ 18 w 146"/>
                <a:gd name="T17" fmla="*/ 137 h 176"/>
                <a:gd name="T18" fmla="*/ 30 w 146"/>
                <a:gd name="T19" fmla="*/ 141 h 176"/>
                <a:gd name="T20" fmla="*/ 18 w 146"/>
                <a:gd name="T21" fmla="*/ 169 h 176"/>
                <a:gd name="T22" fmla="*/ 20 w 146"/>
                <a:gd name="T23" fmla="*/ 175 h 176"/>
                <a:gd name="T24" fmla="*/ 34 w 146"/>
                <a:gd name="T25" fmla="*/ 171 h 176"/>
                <a:gd name="T26" fmla="*/ 58 w 146"/>
                <a:gd name="T27" fmla="*/ 169 h 176"/>
                <a:gd name="T28" fmla="*/ 92 w 146"/>
                <a:gd name="T29" fmla="*/ 171 h 176"/>
                <a:gd name="T30" fmla="*/ 110 w 146"/>
                <a:gd name="T31" fmla="*/ 169 h 176"/>
                <a:gd name="T32" fmla="*/ 122 w 146"/>
                <a:gd name="T33" fmla="*/ 165 h 176"/>
                <a:gd name="T34" fmla="*/ 128 w 146"/>
                <a:gd name="T35" fmla="*/ 141 h 176"/>
                <a:gd name="T36" fmla="*/ 146 w 146"/>
                <a:gd name="T37" fmla="*/ 133 h 176"/>
                <a:gd name="T38" fmla="*/ 110 w 146"/>
                <a:gd name="T39" fmla="*/ 109 h 176"/>
                <a:gd name="T40" fmla="*/ 88 w 146"/>
                <a:gd name="T41" fmla="*/ 83 h 176"/>
                <a:gd name="T42" fmla="*/ 82 w 146"/>
                <a:gd name="T43" fmla="*/ 69 h 176"/>
                <a:gd name="T44" fmla="*/ 64 w 146"/>
                <a:gd name="T45" fmla="*/ 61 h 176"/>
                <a:gd name="T46" fmla="*/ 86 w 146"/>
                <a:gd name="T47" fmla="*/ 45 h 176"/>
                <a:gd name="T48" fmla="*/ 64 w 146"/>
                <a:gd name="T49" fmla="*/ 31 h 176"/>
                <a:gd name="T50" fmla="*/ 70 w 146"/>
                <a:gd name="T51" fmla="*/ 13 h 176"/>
                <a:gd name="T52" fmla="*/ 46 w 146"/>
                <a:gd name="T53" fmla="*/ 1 h 176"/>
                <a:gd name="T54" fmla="*/ 30 w 146"/>
                <a:gd name="T55" fmla="*/ 9 h 176"/>
                <a:gd name="T56" fmla="*/ 24 w 146"/>
                <a:gd name="T57" fmla="*/ 1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6" h="176">
                  <a:moveTo>
                    <a:pt x="24" y="19"/>
                  </a:moveTo>
                  <a:cubicBezTo>
                    <a:pt x="13" y="23"/>
                    <a:pt x="7" y="15"/>
                    <a:pt x="0" y="25"/>
                  </a:cubicBezTo>
                  <a:cubicBezTo>
                    <a:pt x="2" y="32"/>
                    <a:pt x="14" y="43"/>
                    <a:pt x="14" y="43"/>
                  </a:cubicBezTo>
                  <a:cubicBezTo>
                    <a:pt x="19" y="58"/>
                    <a:pt x="20" y="78"/>
                    <a:pt x="34" y="87"/>
                  </a:cubicBezTo>
                  <a:cubicBezTo>
                    <a:pt x="42" y="84"/>
                    <a:pt x="45" y="86"/>
                    <a:pt x="52" y="91"/>
                  </a:cubicBezTo>
                  <a:cubicBezTo>
                    <a:pt x="57" y="105"/>
                    <a:pt x="60" y="101"/>
                    <a:pt x="50" y="107"/>
                  </a:cubicBezTo>
                  <a:cubicBezTo>
                    <a:pt x="38" y="105"/>
                    <a:pt x="32" y="101"/>
                    <a:pt x="28" y="113"/>
                  </a:cubicBezTo>
                  <a:cubicBezTo>
                    <a:pt x="32" y="129"/>
                    <a:pt x="33" y="128"/>
                    <a:pt x="16" y="131"/>
                  </a:cubicBezTo>
                  <a:cubicBezTo>
                    <a:pt x="17" y="133"/>
                    <a:pt x="16" y="136"/>
                    <a:pt x="18" y="137"/>
                  </a:cubicBezTo>
                  <a:cubicBezTo>
                    <a:pt x="21" y="139"/>
                    <a:pt x="30" y="141"/>
                    <a:pt x="30" y="141"/>
                  </a:cubicBezTo>
                  <a:cubicBezTo>
                    <a:pt x="28" y="152"/>
                    <a:pt x="21" y="159"/>
                    <a:pt x="18" y="169"/>
                  </a:cubicBezTo>
                  <a:cubicBezTo>
                    <a:pt x="19" y="171"/>
                    <a:pt x="18" y="174"/>
                    <a:pt x="20" y="175"/>
                  </a:cubicBezTo>
                  <a:cubicBezTo>
                    <a:pt x="22" y="176"/>
                    <a:pt x="32" y="171"/>
                    <a:pt x="34" y="171"/>
                  </a:cubicBezTo>
                  <a:cubicBezTo>
                    <a:pt x="42" y="170"/>
                    <a:pt x="50" y="170"/>
                    <a:pt x="58" y="169"/>
                  </a:cubicBezTo>
                  <a:cubicBezTo>
                    <a:pt x="70" y="167"/>
                    <a:pt x="80" y="167"/>
                    <a:pt x="92" y="171"/>
                  </a:cubicBezTo>
                  <a:cubicBezTo>
                    <a:pt x="98" y="170"/>
                    <a:pt x="104" y="170"/>
                    <a:pt x="110" y="169"/>
                  </a:cubicBezTo>
                  <a:cubicBezTo>
                    <a:pt x="114" y="168"/>
                    <a:pt x="122" y="165"/>
                    <a:pt x="122" y="165"/>
                  </a:cubicBezTo>
                  <a:cubicBezTo>
                    <a:pt x="124" y="158"/>
                    <a:pt x="123" y="147"/>
                    <a:pt x="128" y="141"/>
                  </a:cubicBezTo>
                  <a:cubicBezTo>
                    <a:pt x="132" y="136"/>
                    <a:pt x="146" y="133"/>
                    <a:pt x="146" y="133"/>
                  </a:cubicBezTo>
                  <a:cubicBezTo>
                    <a:pt x="142" y="105"/>
                    <a:pt x="143" y="111"/>
                    <a:pt x="110" y="109"/>
                  </a:cubicBezTo>
                  <a:cubicBezTo>
                    <a:pt x="102" y="97"/>
                    <a:pt x="103" y="88"/>
                    <a:pt x="88" y="83"/>
                  </a:cubicBezTo>
                  <a:cubicBezTo>
                    <a:pt x="85" y="79"/>
                    <a:pt x="86" y="72"/>
                    <a:pt x="82" y="69"/>
                  </a:cubicBezTo>
                  <a:cubicBezTo>
                    <a:pt x="77" y="65"/>
                    <a:pt x="69" y="65"/>
                    <a:pt x="64" y="61"/>
                  </a:cubicBezTo>
                  <a:cubicBezTo>
                    <a:pt x="52" y="43"/>
                    <a:pt x="67" y="47"/>
                    <a:pt x="86" y="45"/>
                  </a:cubicBezTo>
                  <a:cubicBezTo>
                    <a:pt x="93" y="25"/>
                    <a:pt x="83" y="29"/>
                    <a:pt x="64" y="31"/>
                  </a:cubicBezTo>
                  <a:cubicBezTo>
                    <a:pt x="62" y="25"/>
                    <a:pt x="70" y="13"/>
                    <a:pt x="70" y="13"/>
                  </a:cubicBezTo>
                  <a:cubicBezTo>
                    <a:pt x="64" y="4"/>
                    <a:pt x="56" y="3"/>
                    <a:pt x="46" y="1"/>
                  </a:cubicBezTo>
                  <a:cubicBezTo>
                    <a:pt x="35" y="3"/>
                    <a:pt x="34" y="0"/>
                    <a:pt x="30" y="9"/>
                  </a:cubicBezTo>
                  <a:cubicBezTo>
                    <a:pt x="25" y="21"/>
                    <a:pt x="29" y="24"/>
                    <a:pt x="24" y="19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Freeform 48"/>
            <p:cNvSpPr>
              <a:spLocks/>
            </p:cNvSpPr>
            <p:nvPr/>
          </p:nvSpPr>
          <p:spPr bwMode="invGray">
            <a:xfrm>
              <a:off x="2413" y="2359"/>
              <a:ext cx="69" cy="68"/>
            </a:xfrm>
            <a:custGeom>
              <a:avLst/>
              <a:gdLst>
                <a:gd name="T0" fmla="*/ 58 w 92"/>
                <a:gd name="T1" fmla="*/ 6 h 92"/>
                <a:gd name="T2" fmla="*/ 82 w 92"/>
                <a:gd name="T3" fmla="*/ 8 h 92"/>
                <a:gd name="T4" fmla="*/ 92 w 92"/>
                <a:gd name="T5" fmla="*/ 26 h 92"/>
                <a:gd name="T6" fmla="*/ 78 w 92"/>
                <a:gd name="T7" fmla="*/ 48 h 92"/>
                <a:gd name="T8" fmla="*/ 46 w 92"/>
                <a:gd name="T9" fmla="*/ 76 h 92"/>
                <a:gd name="T10" fmla="*/ 18 w 92"/>
                <a:gd name="T11" fmla="*/ 92 h 92"/>
                <a:gd name="T12" fmla="*/ 8 w 92"/>
                <a:gd name="T13" fmla="*/ 72 h 92"/>
                <a:gd name="T14" fmla="*/ 20 w 92"/>
                <a:gd name="T15" fmla="*/ 64 h 92"/>
                <a:gd name="T16" fmla="*/ 14 w 92"/>
                <a:gd name="T17" fmla="*/ 46 h 92"/>
                <a:gd name="T18" fmla="*/ 40 w 92"/>
                <a:gd name="T19" fmla="*/ 28 h 92"/>
                <a:gd name="T20" fmla="*/ 58 w 92"/>
                <a:gd name="T21" fmla="*/ 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92">
                  <a:moveTo>
                    <a:pt x="58" y="6"/>
                  </a:moveTo>
                  <a:cubicBezTo>
                    <a:pt x="67" y="0"/>
                    <a:pt x="73" y="2"/>
                    <a:pt x="82" y="8"/>
                  </a:cubicBezTo>
                  <a:cubicBezTo>
                    <a:pt x="91" y="22"/>
                    <a:pt x="88" y="15"/>
                    <a:pt x="92" y="26"/>
                  </a:cubicBezTo>
                  <a:cubicBezTo>
                    <a:pt x="89" y="36"/>
                    <a:pt x="82" y="37"/>
                    <a:pt x="78" y="48"/>
                  </a:cubicBezTo>
                  <a:cubicBezTo>
                    <a:pt x="85" y="69"/>
                    <a:pt x="60" y="71"/>
                    <a:pt x="46" y="76"/>
                  </a:cubicBezTo>
                  <a:cubicBezTo>
                    <a:pt x="40" y="86"/>
                    <a:pt x="28" y="86"/>
                    <a:pt x="18" y="92"/>
                  </a:cubicBezTo>
                  <a:cubicBezTo>
                    <a:pt x="9" y="90"/>
                    <a:pt x="0" y="84"/>
                    <a:pt x="8" y="72"/>
                  </a:cubicBezTo>
                  <a:cubicBezTo>
                    <a:pt x="11" y="68"/>
                    <a:pt x="20" y="64"/>
                    <a:pt x="20" y="64"/>
                  </a:cubicBezTo>
                  <a:cubicBezTo>
                    <a:pt x="23" y="55"/>
                    <a:pt x="21" y="53"/>
                    <a:pt x="14" y="46"/>
                  </a:cubicBezTo>
                  <a:cubicBezTo>
                    <a:pt x="18" y="30"/>
                    <a:pt x="28" y="36"/>
                    <a:pt x="40" y="28"/>
                  </a:cubicBezTo>
                  <a:cubicBezTo>
                    <a:pt x="56" y="17"/>
                    <a:pt x="50" y="24"/>
                    <a:pt x="58" y="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Freeform 49"/>
            <p:cNvSpPr>
              <a:spLocks/>
            </p:cNvSpPr>
            <p:nvPr/>
          </p:nvSpPr>
          <p:spPr bwMode="invGray">
            <a:xfrm>
              <a:off x="4099" y="3502"/>
              <a:ext cx="474" cy="495"/>
            </a:xfrm>
            <a:custGeom>
              <a:avLst/>
              <a:gdLst>
                <a:gd name="T0" fmla="*/ 212 w 633"/>
                <a:gd name="T1" fmla="*/ 11 h 660"/>
                <a:gd name="T2" fmla="*/ 176 w 633"/>
                <a:gd name="T3" fmla="*/ 19 h 660"/>
                <a:gd name="T4" fmla="*/ 144 w 633"/>
                <a:gd name="T5" fmla="*/ 51 h 660"/>
                <a:gd name="T6" fmla="*/ 104 w 633"/>
                <a:gd name="T7" fmla="*/ 59 h 660"/>
                <a:gd name="T8" fmla="*/ 84 w 633"/>
                <a:gd name="T9" fmla="*/ 75 h 660"/>
                <a:gd name="T10" fmla="*/ 68 w 633"/>
                <a:gd name="T11" fmla="*/ 115 h 660"/>
                <a:gd name="T12" fmla="*/ 36 w 633"/>
                <a:gd name="T13" fmla="*/ 167 h 660"/>
                <a:gd name="T14" fmla="*/ 0 w 633"/>
                <a:gd name="T15" fmla="*/ 179 h 660"/>
                <a:gd name="T16" fmla="*/ 72 w 633"/>
                <a:gd name="T17" fmla="*/ 323 h 660"/>
                <a:gd name="T18" fmla="*/ 120 w 633"/>
                <a:gd name="T19" fmla="*/ 427 h 660"/>
                <a:gd name="T20" fmla="*/ 144 w 633"/>
                <a:gd name="T21" fmla="*/ 443 h 660"/>
                <a:gd name="T22" fmla="*/ 168 w 633"/>
                <a:gd name="T23" fmla="*/ 451 h 660"/>
                <a:gd name="T24" fmla="*/ 228 w 633"/>
                <a:gd name="T25" fmla="*/ 431 h 660"/>
                <a:gd name="T26" fmla="*/ 252 w 633"/>
                <a:gd name="T27" fmla="*/ 423 h 660"/>
                <a:gd name="T28" fmla="*/ 300 w 633"/>
                <a:gd name="T29" fmla="*/ 451 h 660"/>
                <a:gd name="T30" fmla="*/ 324 w 633"/>
                <a:gd name="T31" fmla="*/ 527 h 660"/>
                <a:gd name="T32" fmla="*/ 336 w 633"/>
                <a:gd name="T33" fmla="*/ 523 h 660"/>
                <a:gd name="T34" fmla="*/ 344 w 633"/>
                <a:gd name="T35" fmla="*/ 511 h 660"/>
                <a:gd name="T36" fmla="*/ 368 w 633"/>
                <a:gd name="T37" fmla="*/ 547 h 660"/>
                <a:gd name="T38" fmla="*/ 404 w 633"/>
                <a:gd name="T39" fmla="*/ 571 h 660"/>
                <a:gd name="T40" fmla="*/ 436 w 633"/>
                <a:gd name="T41" fmla="*/ 603 h 660"/>
                <a:gd name="T42" fmla="*/ 444 w 633"/>
                <a:gd name="T43" fmla="*/ 615 h 660"/>
                <a:gd name="T44" fmla="*/ 456 w 633"/>
                <a:gd name="T45" fmla="*/ 623 h 660"/>
                <a:gd name="T46" fmla="*/ 484 w 633"/>
                <a:gd name="T47" fmla="*/ 655 h 660"/>
                <a:gd name="T48" fmla="*/ 492 w 633"/>
                <a:gd name="T49" fmla="*/ 631 h 660"/>
                <a:gd name="T50" fmla="*/ 540 w 633"/>
                <a:gd name="T51" fmla="*/ 659 h 660"/>
                <a:gd name="T52" fmla="*/ 588 w 633"/>
                <a:gd name="T53" fmla="*/ 655 h 660"/>
                <a:gd name="T54" fmla="*/ 616 w 633"/>
                <a:gd name="T55" fmla="*/ 531 h 660"/>
                <a:gd name="T56" fmla="*/ 632 w 633"/>
                <a:gd name="T57" fmla="*/ 463 h 660"/>
                <a:gd name="T58" fmla="*/ 620 w 633"/>
                <a:gd name="T59" fmla="*/ 367 h 660"/>
                <a:gd name="T60" fmla="*/ 536 w 633"/>
                <a:gd name="T61" fmla="*/ 271 h 660"/>
                <a:gd name="T62" fmla="*/ 528 w 633"/>
                <a:gd name="T63" fmla="*/ 235 h 660"/>
                <a:gd name="T64" fmla="*/ 460 w 633"/>
                <a:gd name="T65" fmla="*/ 179 h 660"/>
                <a:gd name="T66" fmla="*/ 472 w 633"/>
                <a:gd name="T67" fmla="*/ 155 h 660"/>
                <a:gd name="T68" fmla="*/ 456 w 633"/>
                <a:gd name="T69" fmla="*/ 131 h 660"/>
                <a:gd name="T70" fmla="*/ 416 w 633"/>
                <a:gd name="T71" fmla="*/ 79 h 660"/>
                <a:gd name="T72" fmla="*/ 392 w 633"/>
                <a:gd name="T73" fmla="*/ 31 h 660"/>
                <a:gd name="T74" fmla="*/ 388 w 633"/>
                <a:gd name="T75" fmla="*/ 19 h 660"/>
                <a:gd name="T76" fmla="*/ 364 w 633"/>
                <a:gd name="T77" fmla="*/ 151 h 660"/>
                <a:gd name="T78" fmla="*/ 324 w 633"/>
                <a:gd name="T79" fmla="*/ 115 h 660"/>
                <a:gd name="T80" fmla="*/ 292 w 633"/>
                <a:gd name="T81" fmla="*/ 111 h 660"/>
                <a:gd name="T82" fmla="*/ 272 w 633"/>
                <a:gd name="T83" fmla="*/ 87 h 660"/>
                <a:gd name="T84" fmla="*/ 264 w 633"/>
                <a:gd name="T85" fmla="*/ 63 h 660"/>
                <a:gd name="T86" fmla="*/ 276 w 633"/>
                <a:gd name="T87" fmla="*/ 55 h 660"/>
                <a:gd name="T88" fmla="*/ 240 w 633"/>
                <a:gd name="T89" fmla="*/ 19 h 660"/>
                <a:gd name="T90" fmla="*/ 216 w 633"/>
                <a:gd name="T91" fmla="*/ 11 h 660"/>
                <a:gd name="T92" fmla="*/ 204 w 633"/>
                <a:gd name="T93" fmla="*/ 7 h 660"/>
                <a:gd name="T94" fmla="*/ 212 w 633"/>
                <a:gd name="T95" fmla="*/ 11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3" h="660">
                  <a:moveTo>
                    <a:pt x="212" y="11"/>
                  </a:moveTo>
                  <a:cubicBezTo>
                    <a:pt x="195" y="0"/>
                    <a:pt x="187" y="2"/>
                    <a:pt x="176" y="19"/>
                  </a:cubicBezTo>
                  <a:cubicBezTo>
                    <a:pt x="171" y="61"/>
                    <a:pt x="181" y="88"/>
                    <a:pt x="144" y="51"/>
                  </a:cubicBezTo>
                  <a:cubicBezTo>
                    <a:pt x="131" y="53"/>
                    <a:pt x="115" y="51"/>
                    <a:pt x="104" y="59"/>
                  </a:cubicBezTo>
                  <a:cubicBezTo>
                    <a:pt x="78" y="80"/>
                    <a:pt x="114" y="65"/>
                    <a:pt x="84" y="75"/>
                  </a:cubicBezTo>
                  <a:cubicBezTo>
                    <a:pt x="78" y="94"/>
                    <a:pt x="92" y="107"/>
                    <a:pt x="68" y="115"/>
                  </a:cubicBezTo>
                  <a:cubicBezTo>
                    <a:pt x="55" y="135"/>
                    <a:pt x="59" y="159"/>
                    <a:pt x="36" y="167"/>
                  </a:cubicBezTo>
                  <a:cubicBezTo>
                    <a:pt x="16" y="163"/>
                    <a:pt x="7" y="158"/>
                    <a:pt x="0" y="179"/>
                  </a:cubicBezTo>
                  <a:cubicBezTo>
                    <a:pt x="9" y="232"/>
                    <a:pt x="43" y="279"/>
                    <a:pt x="72" y="323"/>
                  </a:cubicBezTo>
                  <a:cubicBezTo>
                    <a:pt x="82" y="371"/>
                    <a:pt x="85" y="392"/>
                    <a:pt x="120" y="427"/>
                  </a:cubicBezTo>
                  <a:cubicBezTo>
                    <a:pt x="127" y="434"/>
                    <a:pt x="136" y="438"/>
                    <a:pt x="144" y="443"/>
                  </a:cubicBezTo>
                  <a:cubicBezTo>
                    <a:pt x="151" y="448"/>
                    <a:pt x="168" y="451"/>
                    <a:pt x="168" y="451"/>
                  </a:cubicBezTo>
                  <a:cubicBezTo>
                    <a:pt x="188" y="444"/>
                    <a:pt x="208" y="438"/>
                    <a:pt x="228" y="431"/>
                  </a:cubicBezTo>
                  <a:cubicBezTo>
                    <a:pt x="236" y="428"/>
                    <a:pt x="252" y="423"/>
                    <a:pt x="252" y="423"/>
                  </a:cubicBezTo>
                  <a:cubicBezTo>
                    <a:pt x="271" y="429"/>
                    <a:pt x="281" y="445"/>
                    <a:pt x="300" y="451"/>
                  </a:cubicBezTo>
                  <a:cubicBezTo>
                    <a:pt x="320" y="471"/>
                    <a:pt x="315" y="500"/>
                    <a:pt x="324" y="527"/>
                  </a:cubicBezTo>
                  <a:cubicBezTo>
                    <a:pt x="328" y="526"/>
                    <a:pt x="333" y="526"/>
                    <a:pt x="336" y="523"/>
                  </a:cubicBezTo>
                  <a:cubicBezTo>
                    <a:pt x="340" y="520"/>
                    <a:pt x="339" y="511"/>
                    <a:pt x="344" y="511"/>
                  </a:cubicBezTo>
                  <a:cubicBezTo>
                    <a:pt x="358" y="511"/>
                    <a:pt x="362" y="541"/>
                    <a:pt x="368" y="547"/>
                  </a:cubicBezTo>
                  <a:cubicBezTo>
                    <a:pt x="378" y="557"/>
                    <a:pt x="392" y="563"/>
                    <a:pt x="404" y="571"/>
                  </a:cubicBezTo>
                  <a:cubicBezTo>
                    <a:pt x="418" y="580"/>
                    <a:pt x="422" y="594"/>
                    <a:pt x="436" y="603"/>
                  </a:cubicBezTo>
                  <a:cubicBezTo>
                    <a:pt x="439" y="607"/>
                    <a:pt x="441" y="612"/>
                    <a:pt x="444" y="615"/>
                  </a:cubicBezTo>
                  <a:cubicBezTo>
                    <a:pt x="447" y="618"/>
                    <a:pt x="453" y="619"/>
                    <a:pt x="456" y="623"/>
                  </a:cubicBezTo>
                  <a:cubicBezTo>
                    <a:pt x="489" y="660"/>
                    <a:pt x="457" y="637"/>
                    <a:pt x="484" y="655"/>
                  </a:cubicBezTo>
                  <a:cubicBezTo>
                    <a:pt x="487" y="647"/>
                    <a:pt x="485" y="626"/>
                    <a:pt x="492" y="631"/>
                  </a:cubicBezTo>
                  <a:cubicBezTo>
                    <a:pt x="509" y="642"/>
                    <a:pt x="522" y="653"/>
                    <a:pt x="540" y="659"/>
                  </a:cubicBezTo>
                  <a:cubicBezTo>
                    <a:pt x="557" y="642"/>
                    <a:pt x="567" y="648"/>
                    <a:pt x="588" y="655"/>
                  </a:cubicBezTo>
                  <a:cubicBezTo>
                    <a:pt x="611" y="621"/>
                    <a:pt x="573" y="560"/>
                    <a:pt x="616" y="531"/>
                  </a:cubicBezTo>
                  <a:cubicBezTo>
                    <a:pt x="632" y="507"/>
                    <a:pt x="629" y="496"/>
                    <a:pt x="632" y="463"/>
                  </a:cubicBezTo>
                  <a:cubicBezTo>
                    <a:pt x="630" y="440"/>
                    <a:pt x="633" y="390"/>
                    <a:pt x="620" y="367"/>
                  </a:cubicBezTo>
                  <a:cubicBezTo>
                    <a:pt x="600" y="332"/>
                    <a:pt x="565" y="300"/>
                    <a:pt x="536" y="271"/>
                  </a:cubicBezTo>
                  <a:cubicBezTo>
                    <a:pt x="532" y="259"/>
                    <a:pt x="532" y="247"/>
                    <a:pt x="528" y="235"/>
                  </a:cubicBezTo>
                  <a:cubicBezTo>
                    <a:pt x="525" y="225"/>
                    <a:pt x="474" y="188"/>
                    <a:pt x="460" y="179"/>
                  </a:cubicBezTo>
                  <a:cubicBezTo>
                    <a:pt x="463" y="171"/>
                    <a:pt x="471" y="164"/>
                    <a:pt x="472" y="155"/>
                  </a:cubicBezTo>
                  <a:cubicBezTo>
                    <a:pt x="474" y="144"/>
                    <a:pt x="461" y="137"/>
                    <a:pt x="456" y="131"/>
                  </a:cubicBezTo>
                  <a:cubicBezTo>
                    <a:pt x="435" y="106"/>
                    <a:pt x="451" y="88"/>
                    <a:pt x="416" y="79"/>
                  </a:cubicBezTo>
                  <a:cubicBezTo>
                    <a:pt x="395" y="48"/>
                    <a:pt x="403" y="64"/>
                    <a:pt x="392" y="31"/>
                  </a:cubicBezTo>
                  <a:cubicBezTo>
                    <a:pt x="391" y="27"/>
                    <a:pt x="388" y="19"/>
                    <a:pt x="388" y="19"/>
                  </a:cubicBezTo>
                  <a:cubicBezTo>
                    <a:pt x="362" y="58"/>
                    <a:pt x="379" y="107"/>
                    <a:pt x="364" y="151"/>
                  </a:cubicBezTo>
                  <a:cubicBezTo>
                    <a:pt x="344" y="144"/>
                    <a:pt x="344" y="120"/>
                    <a:pt x="324" y="115"/>
                  </a:cubicBezTo>
                  <a:cubicBezTo>
                    <a:pt x="314" y="112"/>
                    <a:pt x="303" y="112"/>
                    <a:pt x="292" y="111"/>
                  </a:cubicBezTo>
                  <a:cubicBezTo>
                    <a:pt x="284" y="103"/>
                    <a:pt x="276" y="97"/>
                    <a:pt x="272" y="87"/>
                  </a:cubicBezTo>
                  <a:cubicBezTo>
                    <a:pt x="269" y="79"/>
                    <a:pt x="264" y="63"/>
                    <a:pt x="264" y="63"/>
                  </a:cubicBezTo>
                  <a:cubicBezTo>
                    <a:pt x="268" y="60"/>
                    <a:pt x="273" y="58"/>
                    <a:pt x="276" y="55"/>
                  </a:cubicBezTo>
                  <a:cubicBezTo>
                    <a:pt x="300" y="31"/>
                    <a:pt x="256" y="24"/>
                    <a:pt x="240" y="19"/>
                  </a:cubicBezTo>
                  <a:cubicBezTo>
                    <a:pt x="232" y="16"/>
                    <a:pt x="224" y="14"/>
                    <a:pt x="216" y="11"/>
                  </a:cubicBezTo>
                  <a:cubicBezTo>
                    <a:pt x="212" y="10"/>
                    <a:pt x="200" y="5"/>
                    <a:pt x="204" y="7"/>
                  </a:cubicBezTo>
                  <a:cubicBezTo>
                    <a:pt x="207" y="8"/>
                    <a:pt x="209" y="10"/>
                    <a:pt x="212" y="1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Freeform 50"/>
            <p:cNvSpPr>
              <a:spLocks/>
            </p:cNvSpPr>
            <p:nvPr/>
          </p:nvSpPr>
          <p:spPr bwMode="invGray">
            <a:xfrm>
              <a:off x="4246" y="3241"/>
              <a:ext cx="319" cy="210"/>
            </a:xfrm>
            <a:custGeom>
              <a:avLst/>
              <a:gdLst>
                <a:gd name="T0" fmla="*/ 84 w 426"/>
                <a:gd name="T1" fmla="*/ 60 h 280"/>
                <a:gd name="T2" fmla="*/ 68 w 426"/>
                <a:gd name="T3" fmla="*/ 36 h 280"/>
                <a:gd name="T4" fmla="*/ 64 w 426"/>
                <a:gd name="T5" fmla="*/ 16 h 280"/>
                <a:gd name="T6" fmla="*/ 52 w 426"/>
                <a:gd name="T7" fmla="*/ 12 h 280"/>
                <a:gd name="T8" fmla="*/ 16 w 426"/>
                <a:gd name="T9" fmla="*/ 16 h 280"/>
                <a:gd name="T10" fmla="*/ 44 w 426"/>
                <a:gd name="T11" fmla="*/ 40 h 280"/>
                <a:gd name="T12" fmla="*/ 48 w 426"/>
                <a:gd name="T13" fmla="*/ 52 h 280"/>
                <a:gd name="T14" fmla="*/ 24 w 426"/>
                <a:gd name="T15" fmla="*/ 68 h 280"/>
                <a:gd name="T16" fmla="*/ 88 w 426"/>
                <a:gd name="T17" fmla="*/ 92 h 280"/>
                <a:gd name="T18" fmla="*/ 124 w 426"/>
                <a:gd name="T19" fmla="*/ 112 h 280"/>
                <a:gd name="T20" fmla="*/ 128 w 426"/>
                <a:gd name="T21" fmla="*/ 124 h 280"/>
                <a:gd name="T22" fmla="*/ 140 w 426"/>
                <a:gd name="T23" fmla="*/ 132 h 280"/>
                <a:gd name="T24" fmla="*/ 148 w 426"/>
                <a:gd name="T25" fmla="*/ 156 h 280"/>
                <a:gd name="T26" fmla="*/ 132 w 426"/>
                <a:gd name="T27" fmla="*/ 196 h 280"/>
                <a:gd name="T28" fmla="*/ 180 w 426"/>
                <a:gd name="T29" fmla="*/ 188 h 280"/>
                <a:gd name="T30" fmla="*/ 192 w 426"/>
                <a:gd name="T31" fmla="*/ 216 h 280"/>
                <a:gd name="T32" fmla="*/ 216 w 426"/>
                <a:gd name="T33" fmla="*/ 224 h 280"/>
                <a:gd name="T34" fmla="*/ 228 w 426"/>
                <a:gd name="T35" fmla="*/ 228 h 280"/>
                <a:gd name="T36" fmla="*/ 252 w 426"/>
                <a:gd name="T37" fmla="*/ 224 h 280"/>
                <a:gd name="T38" fmla="*/ 276 w 426"/>
                <a:gd name="T39" fmla="*/ 196 h 280"/>
                <a:gd name="T40" fmla="*/ 336 w 426"/>
                <a:gd name="T41" fmla="*/ 252 h 280"/>
                <a:gd name="T42" fmla="*/ 364 w 426"/>
                <a:gd name="T43" fmla="*/ 280 h 280"/>
                <a:gd name="T44" fmla="*/ 360 w 426"/>
                <a:gd name="T45" fmla="*/ 224 h 280"/>
                <a:gd name="T46" fmla="*/ 336 w 426"/>
                <a:gd name="T47" fmla="*/ 200 h 280"/>
                <a:gd name="T48" fmla="*/ 372 w 426"/>
                <a:gd name="T49" fmla="*/ 168 h 280"/>
                <a:gd name="T50" fmla="*/ 408 w 426"/>
                <a:gd name="T51" fmla="*/ 156 h 280"/>
                <a:gd name="T52" fmla="*/ 420 w 426"/>
                <a:gd name="T53" fmla="*/ 152 h 280"/>
                <a:gd name="T54" fmla="*/ 424 w 426"/>
                <a:gd name="T55" fmla="*/ 140 h 280"/>
                <a:gd name="T56" fmla="*/ 356 w 426"/>
                <a:gd name="T57" fmla="*/ 148 h 280"/>
                <a:gd name="T58" fmla="*/ 304 w 426"/>
                <a:gd name="T59" fmla="*/ 140 h 280"/>
                <a:gd name="T60" fmla="*/ 300 w 426"/>
                <a:gd name="T61" fmla="*/ 128 h 280"/>
                <a:gd name="T62" fmla="*/ 292 w 426"/>
                <a:gd name="T63" fmla="*/ 116 h 280"/>
                <a:gd name="T64" fmla="*/ 220 w 426"/>
                <a:gd name="T65" fmla="*/ 80 h 280"/>
                <a:gd name="T66" fmla="*/ 160 w 426"/>
                <a:gd name="T67" fmla="*/ 60 h 280"/>
                <a:gd name="T68" fmla="*/ 136 w 426"/>
                <a:gd name="T69" fmla="*/ 52 h 280"/>
                <a:gd name="T70" fmla="*/ 80 w 426"/>
                <a:gd name="T71" fmla="*/ 52 h 280"/>
                <a:gd name="T72" fmla="*/ 68 w 426"/>
                <a:gd name="T73" fmla="*/ 32 h 280"/>
                <a:gd name="T74" fmla="*/ 68 w 426"/>
                <a:gd name="T75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6" h="280">
                  <a:moveTo>
                    <a:pt x="84" y="60"/>
                  </a:moveTo>
                  <a:cubicBezTo>
                    <a:pt x="79" y="52"/>
                    <a:pt x="70" y="45"/>
                    <a:pt x="68" y="36"/>
                  </a:cubicBezTo>
                  <a:cubicBezTo>
                    <a:pt x="67" y="29"/>
                    <a:pt x="68" y="22"/>
                    <a:pt x="64" y="16"/>
                  </a:cubicBezTo>
                  <a:cubicBezTo>
                    <a:pt x="62" y="12"/>
                    <a:pt x="56" y="13"/>
                    <a:pt x="52" y="12"/>
                  </a:cubicBezTo>
                  <a:cubicBezTo>
                    <a:pt x="40" y="13"/>
                    <a:pt x="27" y="11"/>
                    <a:pt x="16" y="16"/>
                  </a:cubicBezTo>
                  <a:cubicBezTo>
                    <a:pt x="0" y="24"/>
                    <a:pt x="43" y="40"/>
                    <a:pt x="44" y="40"/>
                  </a:cubicBezTo>
                  <a:cubicBezTo>
                    <a:pt x="45" y="44"/>
                    <a:pt x="50" y="49"/>
                    <a:pt x="48" y="52"/>
                  </a:cubicBezTo>
                  <a:cubicBezTo>
                    <a:pt x="42" y="60"/>
                    <a:pt x="24" y="68"/>
                    <a:pt x="24" y="68"/>
                  </a:cubicBezTo>
                  <a:cubicBezTo>
                    <a:pt x="38" y="88"/>
                    <a:pt x="65" y="89"/>
                    <a:pt x="88" y="92"/>
                  </a:cubicBezTo>
                  <a:cubicBezTo>
                    <a:pt x="101" y="96"/>
                    <a:pt x="124" y="112"/>
                    <a:pt x="124" y="112"/>
                  </a:cubicBezTo>
                  <a:cubicBezTo>
                    <a:pt x="125" y="116"/>
                    <a:pt x="125" y="121"/>
                    <a:pt x="128" y="124"/>
                  </a:cubicBezTo>
                  <a:cubicBezTo>
                    <a:pt x="131" y="128"/>
                    <a:pt x="137" y="128"/>
                    <a:pt x="140" y="132"/>
                  </a:cubicBezTo>
                  <a:cubicBezTo>
                    <a:pt x="144" y="139"/>
                    <a:pt x="148" y="156"/>
                    <a:pt x="148" y="156"/>
                  </a:cubicBezTo>
                  <a:cubicBezTo>
                    <a:pt x="144" y="171"/>
                    <a:pt x="137" y="181"/>
                    <a:pt x="132" y="196"/>
                  </a:cubicBezTo>
                  <a:cubicBezTo>
                    <a:pt x="151" y="209"/>
                    <a:pt x="167" y="207"/>
                    <a:pt x="180" y="188"/>
                  </a:cubicBezTo>
                  <a:cubicBezTo>
                    <a:pt x="182" y="196"/>
                    <a:pt x="184" y="211"/>
                    <a:pt x="192" y="216"/>
                  </a:cubicBezTo>
                  <a:cubicBezTo>
                    <a:pt x="199" y="220"/>
                    <a:pt x="208" y="221"/>
                    <a:pt x="216" y="224"/>
                  </a:cubicBezTo>
                  <a:cubicBezTo>
                    <a:pt x="220" y="225"/>
                    <a:pt x="228" y="228"/>
                    <a:pt x="228" y="228"/>
                  </a:cubicBezTo>
                  <a:cubicBezTo>
                    <a:pt x="236" y="227"/>
                    <a:pt x="245" y="228"/>
                    <a:pt x="252" y="224"/>
                  </a:cubicBezTo>
                  <a:cubicBezTo>
                    <a:pt x="269" y="216"/>
                    <a:pt x="252" y="204"/>
                    <a:pt x="276" y="196"/>
                  </a:cubicBezTo>
                  <a:cubicBezTo>
                    <a:pt x="296" y="209"/>
                    <a:pt x="322" y="231"/>
                    <a:pt x="336" y="252"/>
                  </a:cubicBezTo>
                  <a:cubicBezTo>
                    <a:pt x="354" y="280"/>
                    <a:pt x="343" y="273"/>
                    <a:pt x="364" y="280"/>
                  </a:cubicBezTo>
                  <a:cubicBezTo>
                    <a:pt x="376" y="262"/>
                    <a:pt x="375" y="241"/>
                    <a:pt x="360" y="224"/>
                  </a:cubicBezTo>
                  <a:cubicBezTo>
                    <a:pt x="352" y="216"/>
                    <a:pt x="336" y="200"/>
                    <a:pt x="336" y="200"/>
                  </a:cubicBezTo>
                  <a:cubicBezTo>
                    <a:pt x="323" y="162"/>
                    <a:pt x="322" y="174"/>
                    <a:pt x="372" y="168"/>
                  </a:cubicBezTo>
                  <a:cubicBezTo>
                    <a:pt x="384" y="164"/>
                    <a:pt x="396" y="160"/>
                    <a:pt x="408" y="156"/>
                  </a:cubicBezTo>
                  <a:cubicBezTo>
                    <a:pt x="412" y="155"/>
                    <a:pt x="420" y="152"/>
                    <a:pt x="420" y="152"/>
                  </a:cubicBezTo>
                  <a:cubicBezTo>
                    <a:pt x="421" y="148"/>
                    <a:pt x="426" y="144"/>
                    <a:pt x="424" y="140"/>
                  </a:cubicBezTo>
                  <a:cubicBezTo>
                    <a:pt x="420" y="131"/>
                    <a:pt x="365" y="146"/>
                    <a:pt x="356" y="148"/>
                  </a:cubicBezTo>
                  <a:cubicBezTo>
                    <a:pt x="339" y="146"/>
                    <a:pt x="316" y="152"/>
                    <a:pt x="304" y="140"/>
                  </a:cubicBezTo>
                  <a:cubicBezTo>
                    <a:pt x="301" y="137"/>
                    <a:pt x="302" y="132"/>
                    <a:pt x="300" y="128"/>
                  </a:cubicBezTo>
                  <a:cubicBezTo>
                    <a:pt x="298" y="124"/>
                    <a:pt x="296" y="119"/>
                    <a:pt x="292" y="116"/>
                  </a:cubicBezTo>
                  <a:cubicBezTo>
                    <a:pt x="272" y="98"/>
                    <a:pt x="244" y="91"/>
                    <a:pt x="220" y="80"/>
                  </a:cubicBezTo>
                  <a:cubicBezTo>
                    <a:pt x="201" y="72"/>
                    <a:pt x="180" y="67"/>
                    <a:pt x="160" y="60"/>
                  </a:cubicBezTo>
                  <a:cubicBezTo>
                    <a:pt x="152" y="57"/>
                    <a:pt x="136" y="52"/>
                    <a:pt x="136" y="52"/>
                  </a:cubicBezTo>
                  <a:cubicBezTo>
                    <a:pt x="113" y="55"/>
                    <a:pt x="98" y="64"/>
                    <a:pt x="80" y="52"/>
                  </a:cubicBezTo>
                  <a:cubicBezTo>
                    <a:pt x="70" y="38"/>
                    <a:pt x="74" y="44"/>
                    <a:pt x="68" y="32"/>
                  </a:cubicBezTo>
                  <a:lnTo>
                    <a:pt x="68" y="0"/>
                  </a:lnTo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algn="ctr" rotWithShape="0">
                      <a:srgbClr val="FEFEFE">
                        <a:gamma/>
                        <a:shade val="60000"/>
                        <a:invGamma/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Freeform 51"/>
            <p:cNvSpPr>
              <a:spLocks/>
            </p:cNvSpPr>
            <p:nvPr/>
          </p:nvSpPr>
          <p:spPr bwMode="invGray">
            <a:xfrm>
              <a:off x="4255" y="3243"/>
              <a:ext cx="311" cy="211"/>
            </a:xfrm>
            <a:custGeom>
              <a:avLst/>
              <a:gdLst>
                <a:gd name="T0" fmla="*/ 0 w 416"/>
                <a:gd name="T1" fmla="*/ 1 h 282"/>
                <a:gd name="T2" fmla="*/ 20 w 416"/>
                <a:gd name="T3" fmla="*/ 37 h 282"/>
                <a:gd name="T4" fmla="*/ 28 w 416"/>
                <a:gd name="T5" fmla="*/ 49 h 282"/>
                <a:gd name="T6" fmla="*/ 84 w 416"/>
                <a:gd name="T7" fmla="*/ 89 h 282"/>
                <a:gd name="T8" fmla="*/ 120 w 416"/>
                <a:gd name="T9" fmla="*/ 113 h 282"/>
                <a:gd name="T10" fmla="*/ 132 w 416"/>
                <a:gd name="T11" fmla="*/ 121 h 282"/>
                <a:gd name="T12" fmla="*/ 136 w 416"/>
                <a:gd name="T13" fmla="*/ 169 h 282"/>
                <a:gd name="T14" fmla="*/ 116 w 416"/>
                <a:gd name="T15" fmla="*/ 201 h 282"/>
                <a:gd name="T16" fmla="*/ 136 w 416"/>
                <a:gd name="T17" fmla="*/ 197 h 282"/>
                <a:gd name="T18" fmla="*/ 148 w 416"/>
                <a:gd name="T19" fmla="*/ 189 h 282"/>
                <a:gd name="T20" fmla="*/ 160 w 416"/>
                <a:gd name="T21" fmla="*/ 201 h 282"/>
                <a:gd name="T22" fmla="*/ 184 w 416"/>
                <a:gd name="T23" fmla="*/ 217 h 282"/>
                <a:gd name="T24" fmla="*/ 208 w 416"/>
                <a:gd name="T25" fmla="*/ 233 h 282"/>
                <a:gd name="T26" fmla="*/ 240 w 416"/>
                <a:gd name="T27" fmla="*/ 221 h 282"/>
                <a:gd name="T28" fmla="*/ 248 w 416"/>
                <a:gd name="T29" fmla="*/ 197 h 282"/>
                <a:gd name="T30" fmla="*/ 268 w 416"/>
                <a:gd name="T31" fmla="*/ 201 h 282"/>
                <a:gd name="T32" fmla="*/ 292 w 416"/>
                <a:gd name="T33" fmla="*/ 209 h 282"/>
                <a:gd name="T34" fmla="*/ 340 w 416"/>
                <a:gd name="T35" fmla="*/ 281 h 282"/>
                <a:gd name="T36" fmla="*/ 356 w 416"/>
                <a:gd name="T37" fmla="*/ 277 h 282"/>
                <a:gd name="T38" fmla="*/ 352 w 416"/>
                <a:gd name="T39" fmla="*/ 253 h 282"/>
                <a:gd name="T40" fmla="*/ 316 w 416"/>
                <a:gd name="T41" fmla="*/ 197 h 282"/>
                <a:gd name="T42" fmla="*/ 360 w 416"/>
                <a:gd name="T43" fmla="*/ 173 h 282"/>
                <a:gd name="T44" fmla="*/ 408 w 416"/>
                <a:gd name="T45" fmla="*/ 145 h 282"/>
                <a:gd name="T46" fmla="*/ 409 w 416"/>
                <a:gd name="T47" fmla="*/ 120 h 282"/>
                <a:gd name="T48" fmla="*/ 367 w 416"/>
                <a:gd name="T49" fmla="*/ 138 h 282"/>
                <a:gd name="T50" fmla="*/ 308 w 416"/>
                <a:gd name="T51" fmla="*/ 137 h 282"/>
                <a:gd name="T52" fmla="*/ 264 w 416"/>
                <a:gd name="T53" fmla="*/ 97 h 282"/>
                <a:gd name="T54" fmla="*/ 180 w 416"/>
                <a:gd name="T55" fmla="*/ 61 h 282"/>
                <a:gd name="T56" fmla="*/ 132 w 416"/>
                <a:gd name="T57" fmla="*/ 33 h 282"/>
                <a:gd name="T58" fmla="*/ 92 w 416"/>
                <a:gd name="T59" fmla="*/ 41 h 282"/>
                <a:gd name="T60" fmla="*/ 76 w 416"/>
                <a:gd name="T61" fmla="*/ 57 h 282"/>
                <a:gd name="T62" fmla="*/ 56 w 416"/>
                <a:gd name="T63" fmla="*/ 17 h 282"/>
                <a:gd name="T64" fmla="*/ 0 w 416"/>
                <a:gd name="T65" fmla="*/ 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6" h="282">
                  <a:moveTo>
                    <a:pt x="0" y="1"/>
                  </a:moveTo>
                  <a:cubicBezTo>
                    <a:pt x="7" y="22"/>
                    <a:pt x="2" y="9"/>
                    <a:pt x="20" y="37"/>
                  </a:cubicBezTo>
                  <a:cubicBezTo>
                    <a:pt x="23" y="41"/>
                    <a:pt x="28" y="49"/>
                    <a:pt x="28" y="49"/>
                  </a:cubicBezTo>
                  <a:cubicBezTo>
                    <a:pt x="5" y="84"/>
                    <a:pt x="65" y="78"/>
                    <a:pt x="84" y="89"/>
                  </a:cubicBezTo>
                  <a:cubicBezTo>
                    <a:pt x="97" y="96"/>
                    <a:pt x="108" y="105"/>
                    <a:pt x="120" y="113"/>
                  </a:cubicBezTo>
                  <a:cubicBezTo>
                    <a:pt x="124" y="116"/>
                    <a:pt x="132" y="121"/>
                    <a:pt x="132" y="121"/>
                  </a:cubicBezTo>
                  <a:cubicBezTo>
                    <a:pt x="138" y="138"/>
                    <a:pt x="132" y="151"/>
                    <a:pt x="136" y="169"/>
                  </a:cubicBezTo>
                  <a:cubicBezTo>
                    <a:pt x="107" y="188"/>
                    <a:pt x="110" y="176"/>
                    <a:pt x="116" y="201"/>
                  </a:cubicBezTo>
                  <a:cubicBezTo>
                    <a:pt x="123" y="200"/>
                    <a:pt x="130" y="199"/>
                    <a:pt x="136" y="197"/>
                  </a:cubicBezTo>
                  <a:cubicBezTo>
                    <a:pt x="141" y="195"/>
                    <a:pt x="143" y="188"/>
                    <a:pt x="148" y="189"/>
                  </a:cubicBezTo>
                  <a:cubicBezTo>
                    <a:pt x="154" y="190"/>
                    <a:pt x="156" y="198"/>
                    <a:pt x="160" y="201"/>
                  </a:cubicBezTo>
                  <a:cubicBezTo>
                    <a:pt x="168" y="207"/>
                    <a:pt x="176" y="212"/>
                    <a:pt x="184" y="217"/>
                  </a:cubicBezTo>
                  <a:cubicBezTo>
                    <a:pt x="192" y="222"/>
                    <a:pt x="208" y="233"/>
                    <a:pt x="208" y="233"/>
                  </a:cubicBezTo>
                  <a:cubicBezTo>
                    <a:pt x="216" y="231"/>
                    <a:pt x="234" y="230"/>
                    <a:pt x="240" y="221"/>
                  </a:cubicBezTo>
                  <a:cubicBezTo>
                    <a:pt x="244" y="214"/>
                    <a:pt x="248" y="197"/>
                    <a:pt x="248" y="197"/>
                  </a:cubicBezTo>
                  <a:cubicBezTo>
                    <a:pt x="255" y="198"/>
                    <a:pt x="261" y="199"/>
                    <a:pt x="268" y="201"/>
                  </a:cubicBezTo>
                  <a:cubicBezTo>
                    <a:pt x="276" y="203"/>
                    <a:pt x="292" y="209"/>
                    <a:pt x="292" y="209"/>
                  </a:cubicBezTo>
                  <a:cubicBezTo>
                    <a:pt x="298" y="242"/>
                    <a:pt x="306" y="270"/>
                    <a:pt x="340" y="281"/>
                  </a:cubicBezTo>
                  <a:cubicBezTo>
                    <a:pt x="345" y="280"/>
                    <a:pt x="354" y="282"/>
                    <a:pt x="356" y="277"/>
                  </a:cubicBezTo>
                  <a:cubicBezTo>
                    <a:pt x="359" y="270"/>
                    <a:pt x="355" y="260"/>
                    <a:pt x="352" y="253"/>
                  </a:cubicBezTo>
                  <a:cubicBezTo>
                    <a:pt x="346" y="238"/>
                    <a:pt x="329" y="206"/>
                    <a:pt x="316" y="197"/>
                  </a:cubicBezTo>
                  <a:cubicBezTo>
                    <a:pt x="307" y="170"/>
                    <a:pt x="339" y="175"/>
                    <a:pt x="360" y="173"/>
                  </a:cubicBezTo>
                  <a:cubicBezTo>
                    <a:pt x="383" y="165"/>
                    <a:pt x="391" y="162"/>
                    <a:pt x="408" y="145"/>
                  </a:cubicBezTo>
                  <a:cubicBezTo>
                    <a:pt x="412" y="140"/>
                    <a:pt x="416" y="121"/>
                    <a:pt x="409" y="120"/>
                  </a:cubicBezTo>
                  <a:cubicBezTo>
                    <a:pt x="402" y="119"/>
                    <a:pt x="384" y="135"/>
                    <a:pt x="367" y="138"/>
                  </a:cubicBezTo>
                  <a:cubicBezTo>
                    <a:pt x="350" y="141"/>
                    <a:pt x="325" y="144"/>
                    <a:pt x="308" y="137"/>
                  </a:cubicBezTo>
                  <a:cubicBezTo>
                    <a:pt x="286" y="130"/>
                    <a:pt x="284" y="111"/>
                    <a:pt x="264" y="97"/>
                  </a:cubicBezTo>
                  <a:cubicBezTo>
                    <a:pt x="238" y="80"/>
                    <a:pt x="203" y="76"/>
                    <a:pt x="180" y="61"/>
                  </a:cubicBezTo>
                  <a:cubicBezTo>
                    <a:pt x="163" y="50"/>
                    <a:pt x="150" y="39"/>
                    <a:pt x="132" y="33"/>
                  </a:cubicBezTo>
                  <a:cubicBezTo>
                    <a:pt x="119" y="35"/>
                    <a:pt x="102" y="31"/>
                    <a:pt x="92" y="41"/>
                  </a:cubicBezTo>
                  <a:cubicBezTo>
                    <a:pt x="71" y="62"/>
                    <a:pt x="108" y="46"/>
                    <a:pt x="76" y="57"/>
                  </a:cubicBezTo>
                  <a:cubicBezTo>
                    <a:pt x="52" y="49"/>
                    <a:pt x="67" y="38"/>
                    <a:pt x="56" y="17"/>
                  </a:cubicBezTo>
                  <a:cubicBezTo>
                    <a:pt x="48" y="0"/>
                    <a:pt x="16" y="1"/>
                    <a:pt x="0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Freeform 52"/>
            <p:cNvSpPr>
              <a:spLocks/>
            </p:cNvSpPr>
            <p:nvPr/>
          </p:nvSpPr>
          <p:spPr bwMode="invGray">
            <a:xfrm>
              <a:off x="4485" y="4013"/>
              <a:ext cx="45" cy="58"/>
            </a:xfrm>
            <a:custGeom>
              <a:avLst/>
              <a:gdLst>
                <a:gd name="T0" fmla="*/ 32 w 60"/>
                <a:gd name="T1" fmla="*/ 18 h 78"/>
                <a:gd name="T2" fmla="*/ 0 w 60"/>
                <a:gd name="T3" fmla="*/ 18 h 78"/>
                <a:gd name="T4" fmla="*/ 20 w 60"/>
                <a:gd name="T5" fmla="*/ 42 h 78"/>
                <a:gd name="T6" fmla="*/ 28 w 60"/>
                <a:gd name="T7" fmla="*/ 66 h 78"/>
                <a:gd name="T8" fmla="*/ 32 w 60"/>
                <a:gd name="T9" fmla="*/ 78 h 78"/>
                <a:gd name="T10" fmla="*/ 60 w 60"/>
                <a:gd name="T11" fmla="*/ 50 h 78"/>
                <a:gd name="T12" fmla="*/ 32 w 60"/>
                <a:gd name="T13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8">
                  <a:moveTo>
                    <a:pt x="32" y="18"/>
                  </a:moveTo>
                  <a:cubicBezTo>
                    <a:pt x="16" y="7"/>
                    <a:pt x="12" y="0"/>
                    <a:pt x="0" y="18"/>
                  </a:cubicBezTo>
                  <a:cubicBezTo>
                    <a:pt x="6" y="27"/>
                    <a:pt x="15" y="33"/>
                    <a:pt x="20" y="42"/>
                  </a:cubicBezTo>
                  <a:cubicBezTo>
                    <a:pt x="24" y="49"/>
                    <a:pt x="25" y="58"/>
                    <a:pt x="28" y="66"/>
                  </a:cubicBezTo>
                  <a:cubicBezTo>
                    <a:pt x="29" y="70"/>
                    <a:pt x="32" y="78"/>
                    <a:pt x="32" y="78"/>
                  </a:cubicBezTo>
                  <a:cubicBezTo>
                    <a:pt x="52" y="73"/>
                    <a:pt x="54" y="69"/>
                    <a:pt x="60" y="50"/>
                  </a:cubicBezTo>
                  <a:cubicBezTo>
                    <a:pt x="54" y="32"/>
                    <a:pt x="50" y="27"/>
                    <a:pt x="32" y="18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Freeform 53"/>
            <p:cNvSpPr>
              <a:spLocks/>
            </p:cNvSpPr>
            <p:nvPr/>
          </p:nvSpPr>
          <p:spPr bwMode="invGray">
            <a:xfrm>
              <a:off x="4621" y="3923"/>
              <a:ext cx="164" cy="85"/>
            </a:xfrm>
            <a:custGeom>
              <a:avLst/>
              <a:gdLst>
                <a:gd name="T0" fmla="*/ 47 w 219"/>
                <a:gd name="T1" fmla="*/ 73 h 113"/>
                <a:gd name="T2" fmla="*/ 39 w 219"/>
                <a:gd name="T3" fmla="*/ 61 h 113"/>
                <a:gd name="T4" fmla="*/ 15 w 219"/>
                <a:gd name="T5" fmla="*/ 69 h 113"/>
                <a:gd name="T6" fmla="*/ 39 w 219"/>
                <a:gd name="T7" fmla="*/ 113 h 113"/>
                <a:gd name="T8" fmla="*/ 123 w 219"/>
                <a:gd name="T9" fmla="*/ 89 h 113"/>
                <a:gd name="T10" fmla="*/ 147 w 219"/>
                <a:gd name="T11" fmla="*/ 73 h 113"/>
                <a:gd name="T12" fmla="*/ 171 w 219"/>
                <a:gd name="T13" fmla="*/ 65 h 113"/>
                <a:gd name="T14" fmla="*/ 219 w 219"/>
                <a:gd name="T15" fmla="*/ 19 h 113"/>
                <a:gd name="T16" fmla="*/ 210 w 219"/>
                <a:gd name="T17" fmla="*/ 0 h 113"/>
                <a:gd name="T18" fmla="*/ 179 w 219"/>
                <a:gd name="T19" fmla="*/ 17 h 113"/>
                <a:gd name="T20" fmla="*/ 107 w 219"/>
                <a:gd name="T21" fmla="*/ 41 h 113"/>
                <a:gd name="T22" fmla="*/ 83 w 219"/>
                <a:gd name="T23" fmla="*/ 45 h 113"/>
                <a:gd name="T24" fmla="*/ 59 w 219"/>
                <a:gd name="T25" fmla="*/ 53 h 113"/>
                <a:gd name="T26" fmla="*/ 47 w 219"/>
                <a:gd name="T27" fmla="*/ 7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9" h="113">
                  <a:moveTo>
                    <a:pt x="47" y="73"/>
                  </a:moveTo>
                  <a:cubicBezTo>
                    <a:pt x="44" y="69"/>
                    <a:pt x="44" y="62"/>
                    <a:pt x="39" y="61"/>
                  </a:cubicBezTo>
                  <a:cubicBezTo>
                    <a:pt x="31" y="60"/>
                    <a:pt x="15" y="69"/>
                    <a:pt x="15" y="69"/>
                  </a:cubicBezTo>
                  <a:cubicBezTo>
                    <a:pt x="0" y="91"/>
                    <a:pt x="20" y="101"/>
                    <a:pt x="39" y="113"/>
                  </a:cubicBezTo>
                  <a:cubicBezTo>
                    <a:pt x="67" y="107"/>
                    <a:pt x="96" y="98"/>
                    <a:pt x="123" y="89"/>
                  </a:cubicBezTo>
                  <a:cubicBezTo>
                    <a:pt x="132" y="86"/>
                    <a:pt x="139" y="78"/>
                    <a:pt x="147" y="73"/>
                  </a:cubicBezTo>
                  <a:cubicBezTo>
                    <a:pt x="154" y="68"/>
                    <a:pt x="171" y="65"/>
                    <a:pt x="171" y="65"/>
                  </a:cubicBezTo>
                  <a:cubicBezTo>
                    <a:pt x="186" y="50"/>
                    <a:pt x="207" y="36"/>
                    <a:pt x="219" y="19"/>
                  </a:cubicBezTo>
                  <a:cubicBezTo>
                    <a:pt x="215" y="16"/>
                    <a:pt x="215" y="0"/>
                    <a:pt x="210" y="0"/>
                  </a:cubicBezTo>
                  <a:cubicBezTo>
                    <a:pt x="205" y="0"/>
                    <a:pt x="183" y="15"/>
                    <a:pt x="179" y="17"/>
                  </a:cubicBezTo>
                  <a:cubicBezTo>
                    <a:pt x="159" y="26"/>
                    <a:pt x="129" y="37"/>
                    <a:pt x="107" y="41"/>
                  </a:cubicBezTo>
                  <a:cubicBezTo>
                    <a:pt x="99" y="42"/>
                    <a:pt x="91" y="43"/>
                    <a:pt x="83" y="45"/>
                  </a:cubicBezTo>
                  <a:cubicBezTo>
                    <a:pt x="75" y="47"/>
                    <a:pt x="59" y="53"/>
                    <a:pt x="59" y="53"/>
                  </a:cubicBezTo>
                  <a:cubicBezTo>
                    <a:pt x="49" y="67"/>
                    <a:pt x="53" y="61"/>
                    <a:pt x="47" y="7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Freeform 54"/>
            <p:cNvSpPr>
              <a:spLocks/>
            </p:cNvSpPr>
            <p:nvPr/>
          </p:nvSpPr>
          <p:spPr bwMode="invGray">
            <a:xfrm>
              <a:off x="4791" y="3873"/>
              <a:ext cx="104" cy="92"/>
            </a:xfrm>
            <a:custGeom>
              <a:avLst/>
              <a:gdLst>
                <a:gd name="T0" fmla="*/ 12 w 139"/>
                <a:gd name="T1" fmla="*/ 60 h 122"/>
                <a:gd name="T2" fmla="*/ 8 w 139"/>
                <a:gd name="T3" fmla="*/ 84 h 122"/>
                <a:gd name="T4" fmla="*/ 0 w 139"/>
                <a:gd name="T5" fmla="*/ 108 h 122"/>
                <a:gd name="T6" fmla="*/ 36 w 139"/>
                <a:gd name="T7" fmla="*/ 116 h 122"/>
                <a:gd name="T8" fmla="*/ 52 w 139"/>
                <a:gd name="T9" fmla="*/ 96 h 122"/>
                <a:gd name="T10" fmla="*/ 124 w 139"/>
                <a:gd name="T11" fmla="*/ 68 h 122"/>
                <a:gd name="T12" fmla="*/ 136 w 139"/>
                <a:gd name="T13" fmla="*/ 44 h 122"/>
                <a:gd name="T14" fmla="*/ 112 w 139"/>
                <a:gd name="T15" fmla="*/ 28 h 122"/>
                <a:gd name="T16" fmla="*/ 100 w 139"/>
                <a:gd name="T17" fmla="*/ 20 h 122"/>
                <a:gd name="T18" fmla="*/ 64 w 139"/>
                <a:gd name="T19" fmla="*/ 12 h 122"/>
                <a:gd name="T20" fmla="*/ 52 w 139"/>
                <a:gd name="T21" fmla="*/ 36 h 122"/>
                <a:gd name="T22" fmla="*/ 12 w 139"/>
                <a:gd name="T23" fmla="*/ 6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122">
                  <a:moveTo>
                    <a:pt x="12" y="60"/>
                  </a:moveTo>
                  <a:cubicBezTo>
                    <a:pt x="11" y="68"/>
                    <a:pt x="10" y="76"/>
                    <a:pt x="8" y="84"/>
                  </a:cubicBezTo>
                  <a:cubicBezTo>
                    <a:pt x="6" y="92"/>
                    <a:pt x="0" y="108"/>
                    <a:pt x="0" y="108"/>
                  </a:cubicBezTo>
                  <a:cubicBezTo>
                    <a:pt x="14" y="118"/>
                    <a:pt x="19" y="122"/>
                    <a:pt x="36" y="116"/>
                  </a:cubicBezTo>
                  <a:cubicBezTo>
                    <a:pt x="46" y="86"/>
                    <a:pt x="31" y="122"/>
                    <a:pt x="52" y="96"/>
                  </a:cubicBezTo>
                  <a:cubicBezTo>
                    <a:pt x="83" y="57"/>
                    <a:pt x="30" y="74"/>
                    <a:pt x="124" y="68"/>
                  </a:cubicBezTo>
                  <a:cubicBezTo>
                    <a:pt x="125" y="67"/>
                    <a:pt x="139" y="48"/>
                    <a:pt x="136" y="44"/>
                  </a:cubicBezTo>
                  <a:cubicBezTo>
                    <a:pt x="130" y="36"/>
                    <a:pt x="120" y="33"/>
                    <a:pt x="112" y="28"/>
                  </a:cubicBezTo>
                  <a:cubicBezTo>
                    <a:pt x="108" y="25"/>
                    <a:pt x="100" y="20"/>
                    <a:pt x="100" y="20"/>
                  </a:cubicBezTo>
                  <a:cubicBezTo>
                    <a:pt x="89" y="4"/>
                    <a:pt x="92" y="0"/>
                    <a:pt x="64" y="12"/>
                  </a:cubicBezTo>
                  <a:cubicBezTo>
                    <a:pt x="57" y="15"/>
                    <a:pt x="55" y="30"/>
                    <a:pt x="52" y="36"/>
                  </a:cubicBezTo>
                  <a:cubicBezTo>
                    <a:pt x="46" y="49"/>
                    <a:pt x="26" y="60"/>
                    <a:pt x="12" y="6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Freeform 55"/>
            <p:cNvSpPr>
              <a:spLocks/>
            </p:cNvSpPr>
            <p:nvPr/>
          </p:nvSpPr>
          <p:spPr bwMode="invGray">
            <a:xfrm>
              <a:off x="4846" y="3832"/>
              <a:ext cx="37" cy="26"/>
            </a:xfrm>
            <a:custGeom>
              <a:avLst/>
              <a:gdLst>
                <a:gd name="T0" fmla="*/ 29 w 49"/>
                <a:gd name="T1" fmla="*/ 0 h 35"/>
                <a:gd name="T2" fmla="*/ 8 w 49"/>
                <a:gd name="T3" fmla="*/ 11 h 35"/>
                <a:gd name="T4" fmla="*/ 24 w 49"/>
                <a:gd name="T5" fmla="*/ 35 h 35"/>
                <a:gd name="T6" fmla="*/ 39 w 49"/>
                <a:gd name="T7" fmla="*/ 26 h 35"/>
                <a:gd name="T8" fmla="*/ 29 w 49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5">
                  <a:moveTo>
                    <a:pt x="29" y="0"/>
                  </a:moveTo>
                  <a:cubicBezTo>
                    <a:pt x="25" y="12"/>
                    <a:pt x="19" y="7"/>
                    <a:pt x="8" y="11"/>
                  </a:cubicBezTo>
                  <a:cubicBezTo>
                    <a:pt x="0" y="23"/>
                    <a:pt x="14" y="34"/>
                    <a:pt x="24" y="35"/>
                  </a:cubicBezTo>
                  <a:cubicBezTo>
                    <a:pt x="30" y="34"/>
                    <a:pt x="33" y="28"/>
                    <a:pt x="39" y="26"/>
                  </a:cubicBezTo>
                  <a:cubicBezTo>
                    <a:pt x="49" y="22"/>
                    <a:pt x="29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Freeform 56"/>
            <p:cNvSpPr>
              <a:spLocks/>
            </p:cNvSpPr>
            <p:nvPr/>
          </p:nvSpPr>
          <p:spPr bwMode="invGray">
            <a:xfrm>
              <a:off x="3123" y="3346"/>
              <a:ext cx="123" cy="201"/>
            </a:xfrm>
            <a:custGeom>
              <a:avLst/>
              <a:gdLst>
                <a:gd name="T0" fmla="*/ 128 w 164"/>
                <a:gd name="T1" fmla="*/ 0 h 268"/>
                <a:gd name="T2" fmla="*/ 104 w 164"/>
                <a:gd name="T3" fmla="*/ 28 h 268"/>
                <a:gd name="T4" fmla="*/ 88 w 164"/>
                <a:gd name="T5" fmla="*/ 64 h 268"/>
                <a:gd name="T6" fmla="*/ 36 w 164"/>
                <a:gd name="T7" fmla="*/ 84 h 268"/>
                <a:gd name="T8" fmla="*/ 28 w 164"/>
                <a:gd name="T9" fmla="*/ 96 h 268"/>
                <a:gd name="T10" fmla="*/ 16 w 164"/>
                <a:gd name="T11" fmla="*/ 100 h 268"/>
                <a:gd name="T12" fmla="*/ 20 w 164"/>
                <a:gd name="T13" fmla="*/ 132 h 268"/>
                <a:gd name="T14" fmla="*/ 28 w 164"/>
                <a:gd name="T15" fmla="*/ 156 h 268"/>
                <a:gd name="T16" fmla="*/ 0 w 164"/>
                <a:gd name="T17" fmla="*/ 200 h 268"/>
                <a:gd name="T18" fmla="*/ 28 w 164"/>
                <a:gd name="T19" fmla="*/ 260 h 268"/>
                <a:gd name="T20" fmla="*/ 52 w 164"/>
                <a:gd name="T21" fmla="*/ 268 h 268"/>
                <a:gd name="T22" fmla="*/ 88 w 164"/>
                <a:gd name="T23" fmla="*/ 216 h 268"/>
                <a:gd name="T24" fmla="*/ 104 w 164"/>
                <a:gd name="T25" fmla="*/ 192 h 268"/>
                <a:gd name="T26" fmla="*/ 128 w 164"/>
                <a:gd name="T27" fmla="*/ 116 h 268"/>
                <a:gd name="T28" fmla="*/ 140 w 164"/>
                <a:gd name="T29" fmla="*/ 76 h 268"/>
                <a:gd name="T30" fmla="*/ 164 w 164"/>
                <a:gd name="T31" fmla="*/ 72 h 268"/>
                <a:gd name="T32" fmla="*/ 128 w 164"/>
                <a:gd name="T33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4" h="268">
                  <a:moveTo>
                    <a:pt x="128" y="0"/>
                  </a:moveTo>
                  <a:cubicBezTo>
                    <a:pt x="123" y="16"/>
                    <a:pt x="120" y="23"/>
                    <a:pt x="104" y="28"/>
                  </a:cubicBezTo>
                  <a:cubicBezTo>
                    <a:pt x="102" y="35"/>
                    <a:pt x="97" y="57"/>
                    <a:pt x="88" y="64"/>
                  </a:cubicBezTo>
                  <a:cubicBezTo>
                    <a:pt x="75" y="75"/>
                    <a:pt x="51" y="74"/>
                    <a:pt x="36" y="84"/>
                  </a:cubicBezTo>
                  <a:cubicBezTo>
                    <a:pt x="33" y="88"/>
                    <a:pt x="32" y="93"/>
                    <a:pt x="28" y="96"/>
                  </a:cubicBezTo>
                  <a:cubicBezTo>
                    <a:pt x="25" y="99"/>
                    <a:pt x="17" y="96"/>
                    <a:pt x="16" y="100"/>
                  </a:cubicBezTo>
                  <a:cubicBezTo>
                    <a:pt x="14" y="110"/>
                    <a:pt x="18" y="121"/>
                    <a:pt x="20" y="132"/>
                  </a:cubicBezTo>
                  <a:cubicBezTo>
                    <a:pt x="22" y="140"/>
                    <a:pt x="28" y="156"/>
                    <a:pt x="28" y="156"/>
                  </a:cubicBezTo>
                  <a:cubicBezTo>
                    <a:pt x="13" y="166"/>
                    <a:pt x="6" y="183"/>
                    <a:pt x="0" y="200"/>
                  </a:cubicBezTo>
                  <a:cubicBezTo>
                    <a:pt x="3" y="210"/>
                    <a:pt x="19" y="254"/>
                    <a:pt x="28" y="260"/>
                  </a:cubicBezTo>
                  <a:cubicBezTo>
                    <a:pt x="35" y="264"/>
                    <a:pt x="52" y="268"/>
                    <a:pt x="52" y="268"/>
                  </a:cubicBezTo>
                  <a:cubicBezTo>
                    <a:pt x="85" y="261"/>
                    <a:pt x="79" y="244"/>
                    <a:pt x="88" y="216"/>
                  </a:cubicBezTo>
                  <a:cubicBezTo>
                    <a:pt x="91" y="207"/>
                    <a:pt x="99" y="200"/>
                    <a:pt x="104" y="192"/>
                  </a:cubicBezTo>
                  <a:cubicBezTo>
                    <a:pt x="116" y="174"/>
                    <a:pt x="121" y="136"/>
                    <a:pt x="128" y="116"/>
                  </a:cubicBezTo>
                  <a:cubicBezTo>
                    <a:pt x="131" y="108"/>
                    <a:pt x="134" y="79"/>
                    <a:pt x="140" y="76"/>
                  </a:cubicBezTo>
                  <a:cubicBezTo>
                    <a:pt x="147" y="72"/>
                    <a:pt x="156" y="73"/>
                    <a:pt x="164" y="72"/>
                  </a:cubicBezTo>
                  <a:cubicBezTo>
                    <a:pt x="158" y="19"/>
                    <a:pt x="161" y="33"/>
                    <a:pt x="12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Freeform 57"/>
            <p:cNvSpPr>
              <a:spLocks/>
            </p:cNvSpPr>
            <p:nvPr/>
          </p:nvSpPr>
          <p:spPr bwMode="invGray">
            <a:xfrm>
              <a:off x="3655" y="3034"/>
              <a:ext cx="49" cy="61"/>
            </a:xfrm>
            <a:custGeom>
              <a:avLst/>
              <a:gdLst>
                <a:gd name="T0" fmla="*/ 29 w 66"/>
                <a:gd name="T1" fmla="*/ 0 h 81"/>
                <a:gd name="T2" fmla="*/ 25 w 66"/>
                <a:gd name="T3" fmla="*/ 60 h 81"/>
                <a:gd name="T4" fmla="*/ 29 w 66"/>
                <a:gd name="T5" fmla="*/ 76 h 81"/>
                <a:gd name="T6" fmla="*/ 41 w 66"/>
                <a:gd name="T7" fmla="*/ 80 h 81"/>
                <a:gd name="T8" fmla="*/ 57 w 66"/>
                <a:gd name="T9" fmla="*/ 76 h 81"/>
                <a:gd name="T10" fmla="*/ 29 w 66"/>
                <a:gd name="T1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81">
                  <a:moveTo>
                    <a:pt x="29" y="0"/>
                  </a:moveTo>
                  <a:cubicBezTo>
                    <a:pt x="0" y="10"/>
                    <a:pt x="20" y="38"/>
                    <a:pt x="25" y="60"/>
                  </a:cubicBezTo>
                  <a:cubicBezTo>
                    <a:pt x="26" y="65"/>
                    <a:pt x="26" y="72"/>
                    <a:pt x="29" y="76"/>
                  </a:cubicBezTo>
                  <a:cubicBezTo>
                    <a:pt x="32" y="79"/>
                    <a:pt x="37" y="79"/>
                    <a:pt x="41" y="80"/>
                  </a:cubicBezTo>
                  <a:cubicBezTo>
                    <a:pt x="46" y="79"/>
                    <a:pt x="55" y="81"/>
                    <a:pt x="57" y="76"/>
                  </a:cubicBezTo>
                  <a:cubicBezTo>
                    <a:pt x="66" y="53"/>
                    <a:pt x="45" y="16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Freeform 58"/>
            <p:cNvSpPr>
              <a:spLocks/>
            </p:cNvSpPr>
            <p:nvPr/>
          </p:nvSpPr>
          <p:spPr bwMode="invGray">
            <a:xfrm>
              <a:off x="3988" y="3100"/>
              <a:ext cx="111" cy="183"/>
            </a:xfrm>
            <a:custGeom>
              <a:avLst/>
              <a:gdLst>
                <a:gd name="T0" fmla="*/ 96 w 148"/>
                <a:gd name="T1" fmla="*/ 0 h 244"/>
                <a:gd name="T2" fmla="*/ 60 w 148"/>
                <a:gd name="T3" fmla="*/ 84 h 244"/>
                <a:gd name="T4" fmla="*/ 36 w 148"/>
                <a:gd name="T5" fmla="*/ 92 h 244"/>
                <a:gd name="T6" fmla="*/ 12 w 148"/>
                <a:gd name="T7" fmla="*/ 108 h 244"/>
                <a:gd name="T8" fmla="*/ 40 w 148"/>
                <a:gd name="T9" fmla="*/ 188 h 244"/>
                <a:gd name="T10" fmla="*/ 52 w 148"/>
                <a:gd name="T11" fmla="*/ 224 h 244"/>
                <a:gd name="T12" fmla="*/ 60 w 148"/>
                <a:gd name="T13" fmla="*/ 236 h 244"/>
                <a:gd name="T14" fmla="*/ 84 w 148"/>
                <a:gd name="T15" fmla="*/ 244 h 244"/>
                <a:gd name="T16" fmla="*/ 96 w 148"/>
                <a:gd name="T17" fmla="*/ 196 h 244"/>
                <a:gd name="T18" fmla="*/ 124 w 148"/>
                <a:gd name="T19" fmla="*/ 168 h 244"/>
                <a:gd name="T20" fmla="*/ 112 w 148"/>
                <a:gd name="T21" fmla="*/ 68 h 244"/>
                <a:gd name="T22" fmla="*/ 140 w 148"/>
                <a:gd name="T23" fmla="*/ 48 h 244"/>
                <a:gd name="T24" fmla="*/ 112 w 148"/>
                <a:gd name="T25" fmla="*/ 20 h 244"/>
                <a:gd name="T26" fmla="*/ 96 w 148"/>
                <a:gd name="T2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244">
                  <a:moveTo>
                    <a:pt x="96" y="0"/>
                  </a:moveTo>
                  <a:cubicBezTo>
                    <a:pt x="86" y="29"/>
                    <a:pt x="70" y="55"/>
                    <a:pt x="60" y="84"/>
                  </a:cubicBezTo>
                  <a:cubicBezTo>
                    <a:pt x="57" y="92"/>
                    <a:pt x="43" y="87"/>
                    <a:pt x="36" y="92"/>
                  </a:cubicBezTo>
                  <a:cubicBezTo>
                    <a:pt x="28" y="97"/>
                    <a:pt x="12" y="108"/>
                    <a:pt x="12" y="108"/>
                  </a:cubicBezTo>
                  <a:cubicBezTo>
                    <a:pt x="0" y="144"/>
                    <a:pt x="30" y="158"/>
                    <a:pt x="40" y="188"/>
                  </a:cubicBezTo>
                  <a:cubicBezTo>
                    <a:pt x="44" y="200"/>
                    <a:pt x="45" y="213"/>
                    <a:pt x="52" y="224"/>
                  </a:cubicBezTo>
                  <a:cubicBezTo>
                    <a:pt x="55" y="228"/>
                    <a:pt x="56" y="233"/>
                    <a:pt x="60" y="236"/>
                  </a:cubicBezTo>
                  <a:cubicBezTo>
                    <a:pt x="67" y="240"/>
                    <a:pt x="84" y="244"/>
                    <a:pt x="84" y="244"/>
                  </a:cubicBezTo>
                  <a:cubicBezTo>
                    <a:pt x="111" y="235"/>
                    <a:pt x="103" y="218"/>
                    <a:pt x="96" y="196"/>
                  </a:cubicBezTo>
                  <a:cubicBezTo>
                    <a:pt x="100" y="183"/>
                    <a:pt x="124" y="168"/>
                    <a:pt x="124" y="168"/>
                  </a:cubicBezTo>
                  <a:cubicBezTo>
                    <a:pt x="148" y="132"/>
                    <a:pt x="123" y="101"/>
                    <a:pt x="112" y="68"/>
                  </a:cubicBezTo>
                  <a:cubicBezTo>
                    <a:pt x="140" y="59"/>
                    <a:pt x="133" y="68"/>
                    <a:pt x="140" y="48"/>
                  </a:cubicBezTo>
                  <a:cubicBezTo>
                    <a:pt x="136" y="35"/>
                    <a:pt x="112" y="20"/>
                    <a:pt x="112" y="20"/>
                  </a:cubicBezTo>
                  <a:cubicBezTo>
                    <a:pt x="102" y="5"/>
                    <a:pt x="107" y="11"/>
                    <a:pt x="9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Freeform 59"/>
            <p:cNvSpPr>
              <a:spLocks/>
            </p:cNvSpPr>
            <p:nvPr/>
          </p:nvSpPr>
          <p:spPr bwMode="invGray">
            <a:xfrm>
              <a:off x="3894" y="3043"/>
              <a:ext cx="72" cy="137"/>
            </a:xfrm>
            <a:custGeom>
              <a:avLst/>
              <a:gdLst>
                <a:gd name="T0" fmla="*/ 48 w 96"/>
                <a:gd name="T1" fmla="*/ 2 h 183"/>
                <a:gd name="T2" fmla="*/ 51 w 96"/>
                <a:gd name="T3" fmla="*/ 35 h 183"/>
                <a:gd name="T4" fmla="*/ 60 w 96"/>
                <a:gd name="T5" fmla="*/ 62 h 183"/>
                <a:gd name="T6" fmla="*/ 62 w 96"/>
                <a:gd name="T7" fmla="*/ 92 h 183"/>
                <a:gd name="T8" fmla="*/ 68 w 96"/>
                <a:gd name="T9" fmla="*/ 105 h 183"/>
                <a:gd name="T10" fmla="*/ 71 w 96"/>
                <a:gd name="T11" fmla="*/ 126 h 183"/>
                <a:gd name="T12" fmla="*/ 57 w 96"/>
                <a:gd name="T13" fmla="*/ 93 h 183"/>
                <a:gd name="T14" fmla="*/ 35 w 96"/>
                <a:gd name="T15" fmla="*/ 78 h 183"/>
                <a:gd name="T16" fmla="*/ 5 w 96"/>
                <a:gd name="T17" fmla="*/ 83 h 183"/>
                <a:gd name="T18" fmla="*/ 8 w 96"/>
                <a:gd name="T19" fmla="*/ 102 h 183"/>
                <a:gd name="T20" fmla="*/ 41 w 96"/>
                <a:gd name="T21" fmla="*/ 114 h 183"/>
                <a:gd name="T22" fmla="*/ 57 w 96"/>
                <a:gd name="T23" fmla="*/ 135 h 183"/>
                <a:gd name="T24" fmla="*/ 71 w 96"/>
                <a:gd name="T25" fmla="*/ 135 h 183"/>
                <a:gd name="T26" fmla="*/ 78 w 96"/>
                <a:gd name="T27" fmla="*/ 150 h 183"/>
                <a:gd name="T28" fmla="*/ 96 w 96"/>
                <a:gd name="T29" fmla="*/ 179 h 183"/>
                <a:gd name="T30" fmla="*/ 81 w 96"/>
                <a:gd name="T31" fmla="*/ 126 h 183"/>
                <a:gd name="T32" fmla="*/ 80 w 96"/>
                <a:gd name="T33" fmla="*/ 93 h 183"/>
                <a:gd name="T34" fmla="*/ 71 w 96"/>
                <a:gd name="T35" fmla="*/ 63 h 183"/>
                <a:gd name="T36" fmla="*/ 63 w 96"/>
                <a:gd name="T37" fmla="*/ 41 h 183"/>
                <a:gd name="T38" fmla="*/ 57 w 96"/>
                <a:gd name="T39" fmla="*/ 20 h 183"/>
                <a:gd name="T40" fmla="*/ 48 w 96"/>
                <a:gd name="T41" fmla="*/ 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" h="183">
                  <a:moveTo>
                    <a:pt x="48" y="2"/>
                  </a:moveTo>
                  <a:cubicBezTo>
                    <a:pt x="47" y="4"/>
                    <a:pt x="49" y="25"/>
                    <a:pt x="51" y="35"/>
                  </a:cubicBezTo>
                  <a:cubicBezTo>
                    <a:pt x="53" y="45"/>
                    <a:pt x="58" y="53"/>
                    <a:pt x="60" y="62"/>
                  </a:cubicBezTo>
                  <a:cubicBezTo>
                    <a:pt x="62" y="71"/>
                    <a:pt x="61" y="85"/>
                    <a:pt x="62" y="92"/>
                  </a:cubicBezTo>
                  <a:cubicBezTo>
                    <a:pt x="63" y="99"/>
                    <a:pt x="67" y="99"/>
                    <a:pt x="68" y="105"/>
                  </a:cubicBezTo>
                  <a:cubicBezTo>
                    <a:pt x="69" y="111"/>
                    <a:pt x="73" y="128"/>
                    <a:pt x="71" y="126"/>
                  </a:cubicBezTo>
                  <a:cubicBezTo>
                    <a:pt x="69" y="124"/>
                    <a:pt x="63" y="101"/>
                    <a:pt x="57" y="93"/>
                  </a:cubicBezTo>
                  <a:cubicBezTo>
                    <a:pt x="51" y="85"/>
                    <a:pt x="44" y="80"/>
                    <a:pt x="35" y="78"/>
                  </a:cubicBezTo>
                  <a:cubicBezTo>
                    <a:pt x="26" y="76"/>
                    <a:pt x="10" y="79"/>
                    <a:pt x="5" y="83"/>
                  </a:cubicBezTo>
                  <a:cubicBezTo>
                    <a:pt x="0" y="87"/>
                    <a:pt x="2" y="97"/>
                    <a:pt x="8" y="102"/>
                  </a:cubicBezTo>
                  <a:cubicBezTo>
                    <a:pt x="14" y="107"/>
                    <a:pt x="33" y="109"/>
                    <a:pt x="41" y="114"/>
                  </a:cubicBezTo>
                  <a:cubicBezTo>
                    <a:pt x="49" y="119"/>
                    <a:pt x="52" y="132"/>
                    <a:pt x="57" y="135"/>
                  </a:cubicBezTo>
                  <a:cubicBezTo>
                    <a:pt x="62" y="138"/>
                    <a:pt x="68" y="133"/>
                    <a:pt x="71" y="135"/>
                  </a:cubicBezTo>
                  <a:cubicBezTo>
                    <a:pt x="74" y="137"/>
                    <a:pt x="74" y="143"/>
                    <a:pt x="78" y="150"/>
                  </a:cubicBezTo>
                  <a:cubicBezTo>
                    <a:pt x="82" y="157"/>
                    <a:pt x="96" y="183"/>
                    <a:pt x="96" y="179"/>
                  </a:cubicBezTo>
                  <a:cubicBezTo>
                    <a:pt x="96" y="175"/>
                    <a:pt x="84" y="140"/>
                    <a:pt x="81" y="126"/>
                  </a:cubicBezTo>
                  <a:cubicBezTo>
                    <a:pt x="78" y="112"/>
                    <a:pt x="82" y="104"/>
                    <a:pt x="80" y="93"/>
                  </a:cubicBezTo>
                  <a:cubicBezTo>
                    <a:pt x="78" y="82"/>
                    <a:pt x="74" y="72"/>
                    <a:pt x="71" y="63"/>
                  </a:cubicBezTo>
                  <a:cubicBezTo>
                    <a:pt x="68" y="54"/>
                    <a:pt x="65" y="48"/>
                    <a:pt x="63" y="41"/>
                  </a:cubicBezTo>
                  <a:cubicBezTo>
                    <a:pt x="61" y="34"/>
                    <a:pt x="59" y="26"/>
                    <a:pt x="57" y="20"/>
                  </a:cubicBezTo>
                  <a:cubicBezTo>
                    <a:pt x="55" y="14"/>
                    <a:pt x="49" y="0"/>
                    <a:pt x="48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Freeform 60"/>
            <p:cNvSpPr>
              <a:spLocks/>
            </p:cNvSpPr>
            <p:nvPr/>
          </p:nvSpPr>
          <p:spPr bwMode="invGray">
            <a:xfrm>
              <a:off x="3943" y="3153"/>
              <a:ext cx="40" cy="131"/>
            </a:xfrm>
            <a:custGeom>
              <a:avLst/>
              <a:gdLst>
                <a:gd name="T0" fmla="*/ 6 w 54"/>
                <a:gd name="T1" fmla="*/ 0 h 175"/>
                <a:gd name="T2" fmla="*/ 0 w 54"/>
                <a:gd name="T3" fmla="*/ 25 h 175"/>
                <a:gd name="T4" fmla="*/ 9 w 54"/>
                <a:gd name="T5" fmla="*/ 54 h 175"/>
                <a:gd name="T6" fmla="*/ 18 w 54"/>
                <a:gd name="T7" fmla="*/ 94 h 175"/>
                <a:gd name="T8" fmla="*/ 34 w 54"/>
                <a:gd name="T9" fmla="*/ 129 h 175"/>
                <a:gd name="T10" fmla="*/ 54 w 54"/>
                <a:gd name="T11" fmla="*/ 175 h 175"/>
                <a:gd name="T12" fmla="*/ 40 w 54"/>
                <a:gd name="T13" fmla="*/ 115 h 175"/>
                <a:gd name="T14" fmla="*/ 34 w 54"/>
                <a:gd name="T15" fmla="*/ 93 h 175"/>
                <a:gd name="T16" fmla="*/ 28 w 54"/>
                <a:gd name="T17" fmla="*/ 61 h 175"/>
                <a:gd name="T18" fmla="*/ 25 w 54"/>
                <a:gd name="T19" fmla="*/ 46 h 175"/>
                <a:gd name="T20" fmla="*/ 16 w 54"/>
                <a:gd name="T21" fmla="*/ 37 h 175"/>
                <a:gd name="T22" fmla="*/ 6 w 54"/>
                <a:gd name="T2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175">
                  <a:moveTo>
                    <a:pt x="6" y="0"/>
                  </a:moveTo>
                  <a:lnTo>
                    <a:pt x="0" y="25"/>
                  </a:lnTo>
                  <a:cubicBezTo>
                    <a:pt x="3" y="48"/>
                    <a:pt x="3" y="40"/>
                    <a:pt x="9" y="54"/>
                  </a:cubicBezTo>
                  <a:cubicBezTo>
                    <a:pt x="10" y="66"/>
                    <a:pt x="12" y="83"/>
                    <a:pt x="18" y="94"/>
                  </a:cubicBezTo>
                  <a:cubicBezTo>
                    <a:pt x="21" y="109"/>
                    <a:pt x="25" y="117"/>
                    <a:pt x="34" y="129"/>
                  </a:cubicBezTo>
                  <a:cubicBezTo>
                    <a:pt x="35" y="143"/>
                    <a:pt x="35" y="171"/>
                    <a:pt x="54" y="175"/>
                  </a:cubicBezTo>
                  <a:cubicBezTo>
                    <a:pt x="52" y="133"/>
                    <a:pt x="53" y="141"/>
                    <a:pt x="40" y="115"/>
                  </a:cubicBezTo>
                  <a:cubicBezTo>
                    <a:pt x="39" y="108"/>
                    <a:pt x="37" y="100"/>
                    <a:pt x="34" y="93"/>
                  </a:cubicBezTo>
                  <a:cubicBezTo>
                    <a:pt x="33" y="82"/>
                    <a:pt x="30" y="72"/>
                    <a:pt x="28" y="61"/>
                  </a:cubicBezTo>
                  <a:cubicBezTo>
                    <a:pt x="28" y="58"/>
                    <a:pt x="28" y="50"/>
                    <a:pt x="25" y="46"/>
                  </a:cubicBezTo>
                  <a:cubicBezTo>
                    <a:pt x="22" y="43"/>
                    <a:pt x="16" y="37"/>
                    <a:pt x="16" y="37"/>
                  </a:cubicBezTo>
                  <a:cubicBezTo>
                    <a:pt x="14" y="25"/>
                    <a:pt x="13" y="9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Freeform 61"/>
            <p:cNvSpPr>
              <a:spLocks/>
            </p:cNvSpPr>
            <p:nvPr/>
          </p:nvSpPr>
          <p:spPr bwMode="invGray">
            <a:xfrm>
              <a:off x="3988" y="3290"/>
              <a:ext cx="65" cy="54"/>
            </a:xfrm>
            <a:custGeom>
              <a:avLst/>
              <a:gdLst>
                <a:gd name="T0" fmla="*/ 2 w 86"/>
                <a:gd name="T1" fmla="*/ 0 h 73"/>
                <a:gd name="T2" fmla="*/ 8 w 86"/>
                <a:gd name="T3" fmla="*/ 34 h 73"/>
                <a:gd name="T4" fmla="*/ 23 w 86"/>
                <a:gd name="T5" fmla="*/ 43 h 73"/>
                <a:gd name="T6" fmla="*/ 48 w 86"/>
                <a:gd name="T7" fmla="*/ 49 h 73"/>
                <a:gd name="T8" fmla="*/ 62 w 86"/>
                <a:gd name="T9" fmla="*/ 57 h 73"/>
                <a:gd name="T10" fmla="*/ 74 w 86"/>
                <a:gd name="T11" fmla="*/ 66 h 73"/>
                <a:gd name="T12" fmla="*/ 86 w 86"/>
                <a:gd name="T13" fmla="*/ 69 h 73"/>
                <a:gd name="T14" fmla="*/ 72 w 86"/>
                <a:gd name="T15" fmla="*/ 39 h 73"/>
                <a:gd name="T16" fmla="*/ 63 w 86"/>
                <a:gd name="T17" fmla="*/ 22 h 73"/>
                <a:gd name="T18" fmla="*/ 36 w 86"/>
                <a:gd name="T19" fmla="*/ 24 h 73"/>
                <a:gd name="T20" fmla="*/ 24 w 86"/>
                <a:gd name="T21" fmla="*/ 19 h 73"/>
                <a:gd name="T22" fmla="*/ 6 w 86"/>
                <a:gd name="T23" fmla="*/ 0 h 73"/>
                <a:gd name="T24" fmla="*/ 2 w 86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3">
                  <a:moveTo>
                    <a:pt x="2" y="0"/>
                  </a:moveTo>
                  <a:cubicBezTo>
                    <a:pt x="3" y="17"/>
                    <a:pt x="0" y="23"/>
                    <a:pt x="8" y="34"/>
                  </a:cubicBezTo>
                  <a:cubicBezTo>
                    <a:pt x="10" y="43"/>
                    <a:pt x="14" y="42"/>
                    <a:pt x="23" y="43"/>
                  </a:cubicBezTo>
                  <a:cubicBezTo>
                    <a:pt x="30" y="47"/>
                    <a:pt x="40" y="48"/>
                    <a:pt x="48" y="49"/>
                  </a:cubicBezTo>
                  <a:cubicBezTo>
                    <a:pt x="53" y="51"/>
                    <a:pt x="57" y="54"/>
                    <a:pt x="62" y="57"/>
                  </a:cubicBezTo>
                  <a:cubicBezTo>
                    <a:pt x="66" y="62"/>
                    <a:pt x="68" y="64"/>
                    <a:pt x="74" y="66"/>
                  </a:cubicBezTo>
                  <a:cubicBezTo>
                    <a:pt x="78" y="72"/>
                    <a:pt x="79" y="73"/>
                    <a:pt x="86" y="69"/>
                  </a:cubicBezTo>
                  <a:cubicBezTo>
                    <a:pt x="83" y="53"/>
                    <a:pt x="80" y="52"/>
                    <a:pt x="72" y="39"/>
                  </a:cubicBezTo>
                  <a:cubicBezTo>
                    <a:pt x="68" y="34"/>
                    <a:pt x="63" y="22"/>
                    <a:pt x="63" y="22"/>
                  </a:cubicBezTo>
                  <a:cubicBezTo>
                    <a:pt x="52" y="26"/>
                    <a:pt x="48" y="26"/>
                    <a:pt x="36" y="24"/>
                  </a:cubicBezTo>
                  <a:cubicBezTo>
                    <a:pt x="24" y="15"/>
                    <a:pt x="43" y="29"/>
                    <a:pt x="24" y="19"/>
                  </a:cubicBezTo>
                  <a:cubicBezTo>
                    <a:pt x="15" y="15"/>
                    <a:pt x="16" y="2"/>
                    <a:pt x="6" y="0"/>
                  </a:cubicBezTo>
                  <a:cubicBezTo>
                    <a:pt x="1" y="4"/>
                    <a:pt x="2" y="5"/>
                    <a:pt x="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Freeform 62"/>
            <p:cNvSpPr>
              <a:spLocks/>
            </p:cNvSpPr>
            <p:nvPr/>
          </p:nvSpPr>
          <p:spPr bwMode="invGray">
            <a:xfrm>
              <a:off x="4092" y="3195"/>
              <a:ext cx="83" cy="117"/>
            </a:xfrm>
            <a:custGeom>
              <a:avLst/>
              <a:gdLst>
                <a:gd name="T0" fmla="*/ 98 w 111"/>
                <a:gd name="T1" fmla="*/ 0 h 156"/>
                <a:gd name="T2" fmla="*/ 75 w 111"/>
                <a:gd name="T3" fmla="*/ 10 h 156"/>
                <a:gd name="T4" fmla="*/ 23 w 111"/>
                <a:gd name="T5" fmla="*/ 15 h 156"/>
                <a:gd name="T6" fmla="*/ 14 w 111"/>
                <a:gd name="T7" fmla="*/ 33 h 156"/>
                <a:gd name="T8" fmla="*/ 11 w 111"/>
                <a:gd name="T9" fmla="*/ 61 h 156"/>
                <a:gd name="T10" fmla="*/ 14 w 111"/>
                <a:gd name="T11" fmla="*/ 75 h 156"/>
                <a:gd name="T12" fmla="*/ 3 w 111"/>
                <a:gd name="T13" fmla="*/ 88 h 156"/>
                <a:gd name="T14" fmla="*/ 14 w 111"/>
                <a:gd name="T15" fmla="*/ 109 h 156"/>
                <a:gd name="T16" fmla="*/ 23 w 111"/>
                <a:gd name="T17" fmla="*/ 124 h 156"/>
                <a:gd name="T18" fmla="*/ 15 w 111"/>
                <a:gd name="T19" fmla="*/ 144 h 156"/>
                <a:gd name="T20" fmla="*/ 24 w 111"/>
                <a:gd name="T21" fmla="*/ 156 h 156"/>
                <a:gd name="T22" fmla="*/ 42 w 111"/>
                <a:gd name="T23" fmla="*/ 144 h 156"/>
                <a:gd name="T24" fmla="*/ 50 w 111"/>
                <a:gd name="T25" fmla="*/ 93 h 156"/>
                <a:gd name="T26" fmla="*/ 56 w 111"/>
                <a:gd name="T27" fmla="*/ 126 h 156"/>
                <a:gd name="T28" fmla="*/ 65 w 111"/>
                <a:gd name="T29" fmla="*/ 145 h 156"/>
                <a:gd name="T30" fmla="*/ 62 w 111"/>
                <a:gd name="T31" fmla="*/ 112 h 156"/>
                <a:gd name="T32" fmla="*/ 72 w 111"/>
                <a:gd name="T33" fmla="*/ 73 h 156"/>
                <a:gd name="T34" fmla="*/ 69 w 111"/>
                <a:gd name="T35" fmla="*/ 51 h 156"/>
                <a:gd name="T36" fmla="*/ 54 w 111"/>
                <a:gd name="T37" fmla="*/ 60 h 156"/>
                <a:gd name="T38" fmla="*/ 35 w 111"/>
                <a:gd name="T39" fmla="*/ 54 h 156"/>
                <a:gd name="T40" fmla="*/ 41 w 111"/>
                <a:gd name="T41" fmla="*/ 36 h 156"/>
                <a:gd name="T42" fmla="*/ 62 w 111"/>
                <a:gd name="T43" fmla="*/ 34 h 156"/>
                <a:gd name="T44" fmla="*/ 78 w 111"/>
                <a:gd name="T45" fmla="*/ 39 h 156"/>
                <a:gd name="T46" fmla="*/ 98 w 111"/>
                <a:gd name="T47" fmla="*/ 30 h 156"/>
                <a:gd name="T48" fmla="*/ 111 w 111"/>
                <a:gd name="T49" fmla="*/ 13 h 156"/>
                <a:gd name="T50" fmla="*/ 98 w 111"/>
                <a:gd name="T5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" h="156">
                  <a:moveTo>
                    <a:pt x="98" y="0"/>
                  </a:moveTo>
                  <a:cubicBezTo>
                    <a:pt x="75" y="2"/>
                    <a:pt x="87" y="8"/>
                    <a:pt x="75" y="10"/>
                  </a:cubicBezTo>
                  <a:cubicBezTo>
                    <a:pt x="72" y="10"/>
                    <a:pt x="25" y="3"/>
                    <a:pt x="23" y="15"/>
                  </a:cubicBezTo>
                  <a:cubicBezTo>
                    <a:pt x="25" y="26"/>
                    <a:pt x="23" y="27"/>
                    <a:pt x="14" y="33"/>
                  </a:cubicBezTo>
                  <a:cubicBezTo>
                    <a:pt x="15" y="43"/>
                    <a:pt x="20" y="54"/>
                    <a:pt x="11" y="61"/>
                  </a:cubicBezTo>
                  <a:cubicBezTo>
                    <a:pt x="8" y="68"/>
                    <a:pt x="10" y="69"/>
                    <a:pt x="14" y="75"/>
                  </a:cubicBezTo>
                  <a:cubicBezTo>
                    <a:pt x="16" y="84"/>
                    <a:pt x="12" y="86"/>
                    <a:pt x="3" y="88"/>
                  </a:cubicBezTo>
                  <a:cubicBezTo>
                    <a:pt x="1" y="99"/>
                    <a:pt x="0" y="106"/>
                    <a:pt x="14" y="109"/>
                  </a:cubicBezTo>
                  <a:cubicBezTo>
                    <a:pt x="21" y="112"/>
                    <a:pt x="20" y="118"/>
                    <a:pt x="23" y="124"/>
                  </a:cubicBezTo>
                  <a:cubicBezTo>
                    <a:pt x="25" y="133"/>
                    <a:pt x="23" y="139"/>
                    <a:pt x="15" y="144"/>
                  </a:cubicBezTo>
                  <a:cubicBezTo>
                    <a:pt x="17" y="150"/>
                    <a:pt x="18" y="153"/>
                    <a:pt x="24" y="156"/>
                  </a:cubicBezTo>
                  <a:cubicBezTo>
                    <a:pt x="31" y="154"/>
                    <a:pt x="36" y="148"/>
                    <a:pt x="42" y="144"/>
                  </a:cubicBezTo>
                  <a:cubicBezTo>
                    <a:pt x="41" y="128"/>
                    <a:pt x="33" y="103"/>
                    <a:pt x="50" y="93"/>
                  </a:cubicBezTo>
                  <a:cubicBezTo>
                    <a:pt x="52" y="105"/>
                    <a:pt x="46" y="116"/>
                    <a:pt x="56" y="126"/>
                  </a:cubicBezTo>
                  <a:cubicBezTo>
                    <a:pt x="57" y="134"/>
                    <a:pt x="58" y="141"/>
                    <a:pt x="65" y="145"/>
                  </a:cubicBezTo>
                  <a:cubicBezTo>
                    <a:pt x="70" y="134"/>
                    <a:pt x="64" y="123"/>
                    <a:pt x="62" y="112"/>
                  </a:cubicBezTo>
                  <a:cubicBezTo>
                    <a:pt x="65" y="97"/>
                    <a:pt x="55" y="81"/>
                    <a:pt x="72" y="73"/>
                  </a:cubicBezTo>
                  <a:cubicBezTo>
                    <a:pt x="79" y="64"/>
                    <a:pt x="75" y="59"/>
                    <a:pt x="69" y="51"/>
                  </a:cubicBezTo>
                  <a:cubicBezTo>
                    <a:pt x="61" y="52"/>
                    <a:pt x="61" y="56"/>
                    <a:pt x="54" y="60"/>
                  </a:cubicBezTo>
                  <a:cubicBezTo>
                    <a:pt x="37" y="57"/>
                    <a:pt x="43" y="60"/>
                    <a:pt x="35" y="54"/>
                  </a:cubicBezTo>
                  <a:cubicBezTo>
                    <a:pt x="31" y="45"/>
                    <a:pt x="28" y="39"/>
                    <a:pt x="41" y="36"/>
                  </a:cubicBezTo>
                  <a:cubicBezTo>
                    <a:pt x="49" y="32"/>
                    <a:pt x="53" y="33"/>
                    <a:pt x="62" y="34"/>
                  </a:cubicBezTo>
                  <a:cubicBezTo>
                    <a:pt x="67" y="36"/>
                    <a:pt x="73" y="36"/>
                    <a:pt x="78" y="39"/>
                  </a:cubicBezTo>
                  <a:cubicBezTo>
                    <a:pt x="85" y="36"/>
                    <a:pt x="90" y="31"/>
                    <a:pt x="98" y="30"/>
                  </a:cubicBezTo>
                  <a:cubicBezTo>
                    <a:pt x="104" y="26"/>
                    <a:pt x="107" y="19"/>
                    <a:pt x="111" y="13"/>
                  </a:cubicBezTo>
                  <a:cubicBezTo>
                    <a:pt x="107" y="8"/>
                    <a:pt x="102" y="4"/>
                    <a:pt x="9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Freeform 63"/>
            <p:cNvSpPr>
              <a:spLocks/>
            </p:cNvSpPr>
            <p:nvPr/>
          </p:nvSpPr>
          <p:spPr bwMode="invGray">
            <a:xfrm>
              <a:off x="4064" y="2777"/>
              <a:ext cx="22" cy="71"/>
            </a:xfrm>
            <a:custGeom>
              <a:avLst/>
              <a:gdLst>
                <a:gd name="T0" fmla="*/ 12 w 30"/>
                <a:gd name="T1" fmla="*/ 0 h 94"/>
                <a:gd name="T2" fmla="*/ 0 w 30"/>
                <a:gd name="T3" fmla="*/ 16 h 94"/>
                <a:gd name="T4" fmla="*/ 6 w 30"/>
                <a:gd name="T5" fmla="*/ 37 h 94"/>
                <a:gd name="T6" fmla="*/ 1 w 30"/>
                <a:gd name="T7" fmla="*/ 61 h 94"/>
                <a:gd name="T8" fmla="*/ 16 w 30"/>
                <a:gd name="T9" fmla="*/ 94 h 94"/>
                <a:gd name="T10" fmla="*/ 30 w 30"/>
                <a:gd name="T11" fmla="*/ 82 h 94"/>
                <a:gd name="T12" fmla="*/ 22 w 30"/>
                <a:gd name="T13" fmla="*/ 61 h 94"/>
                <a:gd name="T14" fmla="*/ 12 w 30"/>
                <a:gd name="T1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94">
                  <a:moveTo>
                    <a:pt x="12" y="0"/>
                  </a:moveTo>
                  <a:cubicBezTo>
                    <a:pt x="9" y="6"/>
                    <a:pt x="4" y="11"/>
                    <a:pt x="0" y="16"/>
                  </a:cubicBezTo>
                  <a:cubicBezTo>
                    <a:pt x="1" y="23"/>
                    <a:pt x="3" y="30"/>
                    <a:pt x="6" y="37"/>
                  </a:cubicBezTo>
                  <a:cubicBezTo>
                    <a:pt x="3" y="45"/>
                    <a:pt x="4" y="53"/>
                    <a:pt x="1" y="61"/>
                  </a:cubicBezTo>
                  <a:cubicBezTo>
                    <a:pt x="3" y="81"/>
                    <a:pt x="2" y="83"/>
                    <a:pt x="16" y="94"/>
                  </a:cubicBezTo>
                  <a:cubicBezTo>
                    <a:pt x="24" y="92"/>
                    <a:pt x="27" y="90"/>
                    <a:pt x="30" y="82"/>
                  </a:cubicBezTo>
                  <a:cubicBezTo>
                    <a:pt x="28" y="73"/>
                    <a:pt x="26" y="69"/>
                    <a:pt x="22" y="61"/>
                  </a:cubicBezTo>
                  <a:cubicBezTo>
                    <a:pt x="19" y="40"/>
                    <a:pt x="18" y="20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Freeform 64"/>
            <p:cNvSpPr>
              <a:spLocks/>
            </p:cNvSpPr>
            <p:nvPr/>
          </p:nvSpPr>
          <p:spPr bwMode="invGray">
            <a:xfrm>
              <a:off x="4078" y="2896"/>
              <a:ext cx="61" cy="118"/>
            </a:xfrm>
            <a:custGeom>
              <a:avLst/>
              <a:gdLst>
                <a:gd name="T0" fmla="*/ 12 w 81"/>
                <a:gd name="T1" fmla="*/ 2 h 158"/>
                <a:gd name="T2" fmla="*/ 0 w 81"/>
                <a:gd name="T3" fmla="*/ 20 h 158"/>
                <a:gd name="T4" fmla="*/ 8 w 81"/>
                <a:gd name="T5" fmla="*/ 49 h 158"/>
                <a:gd name="T6" fmla="*/ 6 w 81"/>
                <a:gd name="T7" fmla="*/ 107 h 158"/>
                <a:gd name="T8" fmla="*/ 17 w 81"/>
                <a:gd name="T9" fmla="*/ 103 h 158"/>
                <a:gd name="T10" fmla="*/ 20 w 81"/>
                <a:gd name="T11" fmla="*/ 115 h 158"/>
                <a:gd name="T12" fmla="*/ 29 w 81"/>
                <a:gd name="T13" fmla="*/ 122 h 158"/>
                <a:gd name="T14" fmla="*/ 38 w 81"/>
                <a:gd name="T15" fmla="*/ 140 h 158"/>
                <a:gd name="T16" fmla="*/ 48 w 81"/>
                <a:gd name="T17" fmla="*/ 128 h 158"/>
                <a:gd name="T18" fmla="*/ 65 w 81"/>
                <a:gd name="T19" fmla="*/ 134 h 158"/>
                <a:gd name="T20" fmla="*/ 63 w 81"/>
                <a:gd name="T21" fmla="*/ 109 h 158"/>
                <a:gd name="T22" fmla="*/ 48 w 81"/>
                <a:gd name="T23" fmla="*/ 104 h 158"/>
                <a:gd name="T24" fmla="*/ 39 w 81"/>
                <a:gd name="T25" fmla="*/ 91 h 158"/>
                <a:gd name="T26" fmla="*/ 33 w 81"/>
                <a:gd name="T27" fmla="*/ 73 h 158"/>
                <a:gd name="T28" fmla="*/ 41 w 81"/>
                <a:gd name="T29" fmla="*/ 53 h 158"/>
                <a:gd name="T30" fmla="*/ 35 w 81"/>
                <a:gd name="T31" fmla="*/ 35 h 158"/>
                <a:gd name="T32" fmla="*/ 42 w 81"/>
                <a:gd name="T33" fmla="*/ 20 h 158"/>
                <a:gd name="T34" fmla="*/ 29 w 81"/>
                <a:gd name="T35" fmla="*/ 4 h 158"/>
                <a:gd name="T36" fmla="*/ 18 w 81"/>
                <a:gd name="T37" fmla="*/ 7 h 158"/>
                <a:gd name="T38" fmla="*/ 12 w 81"/>
                <a:gd name="T39" fmla="*/ 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1" h="158">
                  <a:moveTo>
                    <a:pt x="12" y="2"/>
                  </a:moveTo>
                  <a:cubicBezTo>
                    <a:pt x="8" y="8"/>
                    <a:pt x="3" y="13"/>
                    <a:pt x="0" y="20"/>
                  </a:cubicBezTo>
                  <a:cubicBezTo>
                    <a:pt x="5" y="31"/>
                    <a:pt x="6" y="35"/>
                    <a:pt x="8" y="49"/>
                  </a:cubicBezTo>
                  <a:cubicBezTo>
                    <a:pt x="7" y="69"/>
                    <a:pt x="4" y="87"/>
                    <a:pt x="6" y="107"/>
                  </a:cubicBezTo>
                  <a:cubicBezTo>
                    <a:pt x="8" y="106"/>
                    <a:pt x="14" y="101"/>
                    <a:pt x="17" y="103"/>
                  </a:cubicBezTo>
                  <a:cubicBezTo>
                    <a:pt x="20" y="105"/>
                    <a:pt x="17" y="112"/>
                    <a:pt x="20" y="115"/>
                  </a:cubicBezTo>
                  <a:cubicBezTo>
                    <a:pt x="22" y="118"/>
                    <a:pt x="29" y="122"/>
                    <a:pt x="29" y="122"/>
                  </a:cubicBezTo>
                  <a:cubicBezTo>
                    <a:pt x="29" y="133"/>
                    <a:pt x="27" y="158"/>
                    <a:pt x="38" y="140"/>
                  </a:cubicBezTo>
                  <a:cubicBezTo>
                    <a:pt x="39" y="133"/>
                    <a:pt x="41" y="131"/>
                    <a:pt x="48" y="128"/>
                  </a:cubicBezTo>
                  <a:cubicBezTo>
                    <a:pt x="55" y="130"/>
                    <a:pt x="59" y="133"/>
                    <a:pt x="65" y="134"/>
                  </a:cubicBezTo>
                  <a:cubicBezTo>
                    <a:pt x="81" y="131"/>
                    <a:pt x="76" y="112"/>
                    <a:pt x="63" y="109"/>
                  </a:cubicBezTo>
                  <a:cubicBezTo>
                    <a:pt x="58" y="107"/>
                    <a:pt x="53" y="106"/>
                    <a:pt x="48" y="104"/>
                  </a:cubicBezTo>
                  <a:cubicBezTo>
                    <a:pt x="45" y="100"/>
                    <a:pt x="42" y="95"/>
                    <a:pt x="39" y="91"/>
                  </a:cubicBezTo>
                  <a:cubicBezTo>
                    <a:pt x="38" y="85"/>
                    <a:pt x="36" y="79"/>
                    <a:pt x="33" y="73"/>
                  </a:cubicBezTo>
                  <a:cubicBezTo>
                    <a:pt x="31" y="64"/>
                    <a:pt x="33" y="58"/>
                    <a:pt x="41" y="53"/>
                  </a:cubicBezTo>
                  <a:cubicBezTo>
                    <a:pt x="48" y="44"/>
                    <a:pt x="47" y="38"/>
                    <a:pt x="35" y="35"/>
                  </a:cubicBezTo>
                  <a:cubicBezTo>
                    <a:pt x="36" y="28"/>
                    <a:pt x="39" y="26"/>
                    <a:pt x="42" y="20"/>
                  </a:cubicBezTo>
                  <a:cubicBezTo>
                    <a:pt x="41" y="13"/>
                    <a:pt x="35" y="8"/>
                    <a:pt x="29" y="4"/>
                  </a:cubicBezTo>
                  <a:cubicBezTo>
                    <a:pt x="25" y="9"/>
                    <a:pt x="23" y="13"/>
                    <a:pt x="18" y="7"/>
                  </a:cubicBezTo>
                  <a:cubicBezTo>
                    <a:pt x="17" y="0"/>
                    <a:pt x="19" y="2"/>
                    <a:pt x="12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Freeform 65"/>
            <p:cNvSpPr>
              <a:spLocks/>
            </p:cNvSpPr>
            <p:nvPr/>
          </p:nvSpPr>
          <p:spPr bwMode="invGray">
            <a:xfrm>
              <a:off x="4121" y="3052"/>
              <a:ext cx="64" cy="79"/>
            </a:xfrm>
            <a:custGeom>
              <a:avLst/>
              <a:gdLst>
                <a:gd name="T0" fmla="*/ 52 w 85"/>
                <a:gd name="T1" fmla="*/ 0 h 105"/>
                <a:gd name="T2" fmla="*/ 44 w 85"/>
                <a:gd name="T3" fmla="*/ 18 h 105"/>
                <a:gd name="T4" fmla="*/ 32 w 85"/>
                <a:gd name="T5" fmla="*/ 30 h 105"/>
                <a:gd name="T6" fmla="*/ 16 w 85"/>
                <a:gd name="T7" fmla="*/ 35 h 105"/>
                <a:gd name="T8" fmla="*/ 8 w 85"/>
                <a:gd name="T9" fmla="*/ 48 h 105"/>
                <a:gd name="T10" fmla="*/ 4 w 85"/>
                <a:gd name="T11" fmla="*/ 74 h 105"/>
                <a:gd name="T12" fmla="*/ 13 w 85"/>
                <a:gd name="T13" fmla="*/ 71 h 105"/>
                <a:gd name="T14" fmla="*/ 25 w 85"/>
                <a:gd name="T15" fmla="*/ 62 h 105"/>
                <a:gd name="T16" fmla="*/ 34 w 85"/>
                <a:gd name="T17" fmla="*/ 69 h 105"/>
                <a:gd name="T18" fmla="*/ 58 w 85"/>
                <a:gd name="T19" fmla="*/ 99 h 105"/>
                <a:gd name="T20" fmla="*/ 71 w 85"/>
                <a:gd name="T21" fmla="*/ 72 h 105"/>
                <a:gd name="T22" fmla="*/ 85 w 85"/>
                <a:gd name="T23" fmla="*/ 68 h 105"/>
                <a:gd name="T24" fmla="*/ 74 w 85"/>
                <a:gd name="T25" fmla="*/ 39 h 105"/>
                <a:gd name="T26" fmla="*/ 52 w 85"/>
                <a:gd name="T2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" h="105">
                  <a:moveTo>
                    <a:pt x="52" y="0"/>
                  </a:moveTo>
                  <a:cubicBezTo>
                    <a:pt x="50" y="6"/>
                    <a:pt x="47" y="12"/>
                    <a:pt x="44" y="18"/>
                  </a:cubicBezTo>
                  <a:cubicBezTo>
                    <a:pt x="43" y="28"/>
                    <a:pt x="42" y="28"/>
                    <a:pt x="32" y="30"/>
                  </a:cubicBezTo>
                  <a:cubicBezTo>
                    <a:pt x="27" y="33"/>
                    <a:pt x="21" y="33"/>
                    <a:pt x="16" y="35"/>
                  </a:cubicBezTo>
                  <a:cubicBezTo>
                    <a:pt x="13" y="39"/>
                    <a:pt x="11" y="44"/>
                    <a:pt x="8" y="48"/>
                  </a:cubicBezTo>
                  <a:cubicBezTo>
                    <a:pt x="4" y="66"/>
                    <a:pt x="0" y="42"/>
                    <a:pt x="4" y="74"/>
                  </a:cubicBezTo>
                  <a:cubicBezTo>
                    <a:pt x="7" y="73"/>
                    <a:pt x="10" y="73"/>
                    <a:pt x="13" y="71"/>
                  </a:cubicBezTo>
                  <a:cubicBezTo>
                    <a:pt x="19" y="67"/>
                    <a:pt x="17" y="64"/>
                    <a:pt x="25" y="62"/>
                  </a:cubicBezTo>
                  <a:cubicBezTo>
                    <a:pt x="32" y="59"/>
                    <a:pt x="31" y="64"/>
                    <a:pt x="34" y="69"/>
                  </a:cubicBezTo>
                  <a:cubicBezTo>
                    <a:pt x="37" y="82"/>
                    <a:pt x="44" y="96"/>
                    <a:pt x="58" y="99"/>
                  </a:cubicBezTo>
                  <a:cubicBezTo>
                    <a:pt x="70" y="105"/>
                    <a:pt x="60" y="78"/>
                    <a:pt x="71" y="72"/>
                  </a:cubicBezTo>
                  <a:cubicBezTo>
                    <a:pt x="78" y="74"/>
                    <a:pt x="80" y="74"/>
                    <a:pt x="85" y="68"/>
                  </a:cubicBezTo>
                  <a:cubicBezTo>
                    <a:pt x="82" y="56"/>
                    <a:pt x="80" y="49"/>
                    <a:pt x="74" y="39"/>
                  </a:cubicBezTo>
                  <a:cubicBezTo>
                    <a:pt x="73" y="6"/>
                    <a:pt x="80" y="6"/>
                    <a:pt x="5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Freeform 66"/>
            <p:cNvSpPr>
              <a:spLocks/>
            </p:cNvSpPr>
            <p:nvPr/>
          </p:nvSpPr>
          <p:spPr bwMode="invGray">
            <a:xfrm>
              <a:off x="4197" y="3193"/>
              <a:ext cx="29" cy="49"/>
            </a:xfrm>
            <a:custGeom>
              <a:avLst/>
              <a:gdLst>
                <a:gd name="T0" fmla="*/ 6 w 38"/>
                <a:gd name="T1" fmla="*/ 27 h 66"/>
                <a:gd name="T2" fmla="*/ 26 w 38"/>
                <a:gd name="T3" fmla="*/ 66 h 66"/>
                <a:gd name="T4" fmla="*/ 30 w 38"/>
                <a:gd name="T5" fmla="*/ 52 h 66"/>
                <a:gd name="T6" fmla="*/ 38 w 38"/>
                <a:gd name="T7" fmla="*/ 40 h 66"/>
                <a:gd name="T8" fmla="*/ 30 w 38"/>
                <a:gd name="T9" fmla="*/ 25 h 66"/>
                <a:gd name="T10" fmla="*/ 20 w 38"/>
                <a:gd name="T11" fmla="*/ 13 h 66"/>
                <a:gd name="T12" fmla="*/ 11 w 38"/>
                <a:gd name="T13" fmla="*/ 1 h 66"/>
                <a:gd name="T14" fmla="*/ 2 w 38"/>
                <a:gd name="T15" fmla="*/ 12 h 66"/>
                <a:gd name="T16" fmla="*/ 6 w 38"/>
                <a:gd name="T17" fmla="*/ 2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6">
                  <a:moveTo>
                    <a:pt x="6" y="27"/>
                  </a:moveTo>
                  <a:cubicBezTo>
                    <a:pt x="8" y="52"/>
                    <a:pt x="5" y="58"/>
                    <a:pt x="26" y="66"/>
                  </a:cubicBezTo>
                  <a:cubicBezTo>
                    <a:pt x="36" y="63"/>
                    <a:pt x="33" y="61"/>
                    <a:pt x="30" y="52"/>
                  </a:cubicBezTo>
                  <a:cubicBezTo>
                    <a:pt x="28" y="41"/>
                    <a:pt x="34" y="49"/>
                    <a:pt x="38" y="40"/>
                  </a:cubicBezTo>
                  <a:cubicBezTo>
                    <a:pt x="34" y="35"/>
                    <a:pt x="33" y="30"/>
                    <a:pt x="30" y="25"/>
                  </a:cubicBezTo>
                  <a:cubicBezTo>
                    <a:pt x="29" y="14"/>
                    <a:pt x="30" y="0"/>
                    <a:pt x="20" y="13"/>
                  </a:cubicBezTo>
                  <a:cubicBezTo>
                    <a:pt x="14" y="9"/>
                    <a:pt x="12" y="8"/>
                    <a:pt x="11" y="1"/>
                  </a:cubicBezTo>
                  <a:cubicBezTo>
                    <a:pt x="5" y="4"/>
                    <a:pt x="3" y="5"/>
                    <a:pt x="2" y="12"/>
                  </a:cubicBezTo>
                  <a:cubicBezTo>
                    <a:pt x="3" y="25"/>
                    <a:pt x="0" y="21"/>
                    <a:pt x="6" y="2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Freeform 67"/>
            <p:cNvSpPr>
              <a:spLocks/>
            </p:cNvSpPr>
            <p:nvPr/>
          </p:nvSpPr>
          <p:spPr bwMode="invGray">
            <a:xfrm>
              <a:off x="4181" y="3275"/>
              <a:ext cx="18" cy="17"/>
            </a:xfrm>
            <a:custGeom>
              <a:avLst/>
              <a:gdLst>
                <a:gd name="T0" fmla="*/ 0 w 24"/>
                <a:gd name="T1" fmla="*/ 0 h 23"/>
                <a:gd name="T2" fmla="*/ 6 w 24"/>
                <a:gd name="T3" fmla="*/ 23 h 23"/>
                <a:gd name="T4" fmla="*/ 24 w 24"/>
                <a:gd name="T5" fmla="*/ 11 h 23"/>
                <a:gd name="T6" fmla="*/ 0 w 24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cubicBezTo>
                    <a:pt x="1" y="8"/>
                    <a:pt x="3" y="16"/>
                    <a:pt x="6" y="23"/>
                  </a:cubicBezTo>
                  <a:cubicBezTo>
                    <a:pt x="19" y="20"/>
                    <a:pt x="19" y="22"/>
                    <a:pt x="24" y="11"/>
                  </a:cubicBezTo>
                  <a:cubicBezTo>
                    <a:pt x="20" y="0"/>
                    <a:pt x="4" y="8"/>
                    <a:pt x="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Freeform 68"/>
            <p:cNvSpPr>
              <a:spLocks/>
            </p:cNvSpPr>
            <p:nvPr/>
          </p:nvSpPr>
          <p:spPr bwMode="invGray">
            <a:xfrm>
              <a:off x="4208" y="3265"/>
              <a:ext cx="45" cy="37"/>
            </a:xfrm>
            <a:custGeom>
              <a:avLst/>
              <a:gdLst>
                <a:gd name="T0" fmla="*/ 9 w 60"/>
                <a:gd name="T1" fmla="*/ 0 h 49"/>
                <a:gd name="T2" fmla="*/ 0 w 60"/>
                <a:gd name="T3" fmla="*/ 18 h 49"/>
                <a:gd name="T4" fmla="*/ 28 w 60"/>
                <a:gd name="T5" fmla="*/ 33 h 49"/>
                <a:gd name="T6" fmla="*/ 42 w 60"/>
                <a:gd name="T7" fmla="*/ 46 h 49"/>
                <a:gd name="T8" fmla="*/ 60 w 60"/>
                <a:gd name="T9" fmla="*/ 42 h 49"/>
                <a:gd name="T10" fmla="*/ 49 w 60"/>
                <a:gd name="T11" fmla="*/ 24 h 49"/>
                <a:gd name="T12" fmla="*/ 28 w 60"/>
                <a:gd name="T13" fmla="*/ 3 h 49"/>
                <a:gd name="T14" fmla="*/ 19 w 60"/>
                <a:gd name="T15" fmla="*/ 16 h 49"/>
                <a:gd name="T16" fmla="*/ 9 w 60"/>
                <a:gd name="T1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49">
                  <a:moveTo>
                    <a:pt x="9" y="0"/>
                  </a:moveTo>
                  <a:cubicBezTo>
                    <a:pt x="8" y="7"/>
                    <a:pt x="0" y="18"/>
                    <a:pt x="0" y="18"/>
                  </a:cubicBezTo>
                  <a:cubicBezTo>
                    <a:pt x="2" y="36"/>
                    <a:pt x="9" y="31"/>
                    <a:pt x="28" y="33"/>
                  </a:cubicBezTo>
                  <a:cubicBezTo>
                    <a:pt x="33" y="40"/>
                    <a:pt x="33" y="44"/>
                    <a:pt x="42" y="46"/>
                  </a:cubicBezTo>
                  <a:cubicBezTo>
                    <a:pt x="49" y="49"/>
                    <a:pt x="56" y="49"/>
                    <a:pt x="60" y="42"/>
                  </a:cubicBezTo>
                  <a:cubicBezTo>
                    <a:pt x="58" y="32"/>
                    <a:pt x="59" y="26"/>
                    <a:pt x="49" y="24"/>
                  </a:cubicBezTo>
                  <a:cubicBezTo>
                    <a:pt x="47" y="12"/>
                    <a:pt x="41" y="5"/>
                    <a:pt x="28" y="3"/>
                  </a:cubicBezTo>
                  <a:cubicBezTo>
                    <a:pt x="23" y="10"/>
                    <a:pt x="30" y="23"/>
                    <a:pt x="19" y="16"/>
                  </a:cubicBezTo>
                  <a:cubicBezTo>
                    <a:pt x="17" y="6"/>
                    <a:pt x="20" y="0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Freeform 69"/>
            <p:cNvSpPr>
              <a:spLocks/>
            </p:cNvSpPr>
            <p:nvPr/>
          </p:nvSpPr>
          <p:spPr bwMode="invGray">
            <a:xfrm>
              <a:off x="4277" y="3335"/>
              <a:ext cx="24" cy="33"/>
            </a:xfrm>
            <a:custGeom>
              <a:avLst/>
              <a:gdLst>
                <a:gd name="T0" fmla="*/ 28 w 32"/>
                <a:gd name="T1" fmla="*/ 0 h 44"/>
                <a:gd name="T2" fmla="*/ 10 w 32"/>
                <a:gd name="T3" fmla="*/ 11 h 44"/>
                <a:gd name="T4" fmla="*/ 12 w 32"/>
                <a:gd name="T5" fmla="*/ 32 h 44"/>
                <a:gd name="T6" fmla="*/ 24 w 32"/>
                <a:gd name="T7" fmla="*/ 36 h 44"/>
                <a:gd name="T8" fmla="*/ 28 w 3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Freeform 70"/>
            <p:cNvSpPr>
              <a:spLocks/>
            </p:cNvSpPr>
            <p:nvPr/>
          </p:nvSpPr>
          <p:spPr bwMode="invGray">
            <a:xfrm>
              <a:off x="4544" y="3293"/>
              <a:ext cx="46" cy="47"/>
            </a:xfrm>
            <a:custGeom>
              <a:avLst/>
              <a:gdLst>
                <a:gd name="T0" fmla="*/ 7 w 61"/>
                <a:gd name="T1" fmla="*/ 0 h 63"/>
                <a:gd name="T2" fmla="*/ 0 w 61"/>
                <a:gd name="T3" fmla="*/ 14 h 63"/>
                <a:gd name="T4" fmla="*/ 24 w 61"/>
                <a:gd name="T5" fmla="*/ 35 h 63"/>
                <a:gd name="T6" fmla="*/ 36 w 61"/>
                <a:gd name="T7" fmla="*/ 54 h 63"/>
                <a:gd name="T8" fmla="*/ 46 w 61"/>
                <a:gd name="T9" fmla="*/ 63 h 63"/>
                <a:gd name="T10" fmla="*/ 61 w 61"/>
                <a:gd name="T11" fmla="*/ 56 h 63"/>
                <a:gd name="T12" fmla="*/ 33 w 61"/>
                <a:gd name="T13" fmla="*/ 17 h 63"/>
                <a:gd name="T14" fmla="*/ 7 w 61"/>
                <a:gd name="T1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63">
                  <a:moveTo>
                    <a:pt x="7" y="0"/>
                  </a:moveTo>
                  <a:cubicBezTo>
                    <a:pt x="6" y="6"/>
                    <a:pt x="3" y="9"/>
                    <a:pt x="0" y="14"/>
                  </a:cubicBezTo>
                  <a:cubicBezTo>
                    <a:pt x="7" y="23"/>
                    <a:pt x="13" y="31"/>
                    <a:pt x="24" y="35"/>
                  </a:cubicBezTo>
                  <a:cubicBezTo>
                    <a:pt x="27" y="42"/>
                    <a:pt x="31" y="48"/>
                    <a:pt x="36" y="54"/>
                  </a:cubicBezTo>
                  <a:cubicBezTo>
                    <a:pt x="37" y="61"/>
                    <a:pt x="40" y="59"/>
                    <a:pt x="46" y="63"/>
                  </a:cubicBezTo>
                  <a:cubicBezTo>
                    <a:pt x="54" y="62"/>
                    <a:pt x="56" y="62"/>
                    <a:pt x="61" y="56"/>
                  </a:cubicBezTo>
                  <a:cubicBezTo>
                    <a:pt x="59" y="46"/>
                    <a:pt x="42" y="23"/>
                    <a:pt x="33" y="17"/>
                  </a:cubicBezTo>
                  <a:cubicBezTo>
                    <a:pt x="23" y="10"/>
                    <a:pt x="14" y="9"/>
                    <a:pt x="7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Freeform 71"/>
            <p:cNvSpPr>
              <a:spLocks/>
            </p:cNvSpPr>
            <p:nvPr/>
          </p:nvSpPr>
          <p:spPr bwMode="invGray">
            <a:xfrm>
              <a:off x="4147" y="3352"/>
              <a:ext cx="46" cy="50"/>
            </a:xfrm>
            <a:custGeom>
              <a:avLst/>
              <a:gdLst>
                <a:gd name="T0" fmla="*/ 28 w 61"/>
                <a:gd name="T1" fmla="*/ 7 h 67"/>
                <a:gd name="T2" fmla="*/ 30 w 61"/>
                <a:gd name="T3" fmla="*/ 34 h 67"/>
                <a:gd name="T4" fmla="*/ 16 w 61"/>
                <a:gd name="T5" fmla="*/ 43 h 67"/>
                <a:gd name="T6" fmla="*/ 22 w 61"/>
                <a:gd name="T7" fmla="*/ 67 h 67"/>
                <a:gd name="T8" fmla="*/ 48 w 61"/>
                <a:gd name="T9" fmla="*/ 58 h 67"/>
                <a:gd name="T10" fmla="*/ 60 w 61"/>
                <a:gd name="T11" fmla="*/ 47 h 67"/>
                <a:gd name="T12" fmla="*/ 51 w 61"/>
                <a:gd name="T13" fmla="*/ 28 h 67"/>
                <a:gd name="T14" fmla="*/ 57 w 61"/>
                <a:gd name="T15" fmla="*/ 14 h 67"/>
                <a:gd name="T16" fmla="*/ 55 w 61"/>
                <a:gd name="T17" fmla="*/ 2 h 67"/>
                <a:gd name="T18" fmla="*/ 46 w 61"/>
                <a:gd name="T19" fmla="*/ 4 h 67"/>
                <a:gd name="T20" fmla="*/ 51 w 61"/>
                <a:gd name="T21" fmla="*/ 5 h 67"/>
                <a:gd name="T22" fmla="*/ 49 w 61"/>
                <a:gd name="T23" fmla="*/ 16 h 67"/>
                <a:gd name="T24" fmla="*/ 43 w 61"/>
                <a:gd name="T25" fmla="*/ 23 h 67"/>
                <a:gd name="T26" fmla="*/ 28 w 61"/>
                <a:gd name="T27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67">
                  <a:moveTo>
                    <a:pt x="28" y="7"/>
                  </a:moveTo>
                  <a:cubicBezTo>
                    <a:pt x="17" y="15"/>
                    <a:pt x="24" y="25"/>
                    <a:pt x="30" y="34"/>
                  </a:cubicBezTo>
                  <a:cubicBezTo>
                    <a:pt x="27" y="44"/>
                    <a:pt x="26" y="44"/>
                    <a:pt x="16" y="43"/>
                  </a:cubicBezTo>
                  <a:cubicBezTo>
                    <a:pt x="0" y="46"/>
                    <a:pt x="13" y="63"/>
                    <a:pt x="22" y="67"/>
                  </a:cubicBezTo>
                  <a:cubicBezTo>
                    <a:pt x="31" y="65"/>
                    <a:pt x="39" y="60"/>
                    <a:pt x="48" y="58"/>
                  </a:cubicBezTo>
                  <a:cubicBezTo>
                    <a:pt x="51" y="52"/>
                    <a:pt x="54" y="50"/>
                    <a:pt x="60" y="47"/>
                  </a:cubicBezTo>
                  <a:cubicBezTo>
                    <a:pt x="61" y="40"/>
                    <a:pt x="51" y="28"/>
                    <a:pt x="51" y="28"/>
                  </a:cubicBezTo>
                  <a:cubicBezTo>
                    <a:pt x="52" y="22"/>
                    <a:pt x="55" y="19"/>
                    <a:pt x="57" y="14"/>
                  </a:cubicBezTo>
                  <a:cubicBezTo>
                    <a:pt x="56" y="10"/>
                    <a:pt x="58" y="5"/>
                    <a:pt x="55" y="2"/>
                  </a:cubicBezTo>
                  <a:cubicBezTo>
                    <a:pt x="53" y="0"/>
                    <a:pt x="48" y="2"/>
                    <a:pt x="46" y="4"/>
                  </a:cubicBezTo>
                  <a:cubicBezTo>
                    <a:pt x="45" y="5"/>
                    <a:pt x="49" y="5"/>
                    <a:pt x="51" y="5"/>
                  </a:cubicBezTo>
                  <a:cubicBezTo>
                    <a:pt x="57" y="10"/>
                    <a:pt x="52" y="9"/>
                    <a:pt x="49" y="16"/>
                  </a:cubicBezTo>
                  <a:cubicBezTo>
                    <a:pt x="58" y="23"/>
                    <a:pt x="50" y="22"/>
                    <a:pt x="43" y="23"/>
                  </a:cubicBezTo>
                  <a:cubicBezTo>
                    <a:pt x="34" y="22"/>
                    <a:pt x="31" y="16"/>
                    <a:pt x="28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Freeform 72"/>
            <p:cNvSpPr>
              <a:spLocks/>
            </p:cNvSpPr>
            <p:nvPr/>
          </p:nvSpPr>
          <p:spPr bwMode="invGray">
            <a:xfrm>
              <a:off x="4098" y="3371"/>
              <a:ext cx="32" cy="27"/>
            </a:xfrm>
            <a:custGeom>
              <a:avLst/>
              <a:gdLst>
                <a:gd name="T0" fmla="*/ 21 w 43"/>
                <a:gd name="T1" fmla="*/ 3 h 36"/>
                <a:gd name="T2" fmla="*/ 6 w 43"/>
                <a:gd name="T3" fmla="*/ 6 h 36"/>
                <a:gd name="T4" fmla="*/ 33 w 43"/>
                <a:gd name="T5" fmla="*/ 36 h 36"/>
                <a:gd name="T6" fmla="*/ 42 w 43"/>
                <a:gd name="T7" fmla="*/ 30 h 36"/>
                <a:gd name="T8" fmla="*/ 21 w 43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6">
                  <a:moveTo>
                    <a:pt x="21" y="3"/>
                  </a:moveTo>
                  <a:cubicBezTo>
                    <a:pt x="14" y="0"/>
                    <a:pt x="12" y="2"/>
                    <a:pt x="6" y="6"/>
                  </a:cubicBezTo>
                  <a:cubicBezTo>
                    <a:pt x="0" y="17"/>
                    <a:pt x="23" y="32"/>
                    <a:pt x="33" y="36"/>
                  </a:cubicBezTo>
                  <a:cubicBezTo>
                    <a:pt x="36" y="35"/>
                    <a:pt x="42" y="34"/>
                    <a:pt x="42" y="30"/>
                  </a:cubicBezTo>
                  <a:cubicBezTo>
                    <a:pt x="43" y="24"/>
                    <a:pt x="27" y="3"/>
                    <a:pt x="21" y="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Freeform 73"/>
            <p:cNvSpPr>
              <a:spLocks/>
            </p:cNvSpPr>
            <p:nvPr/>
          </p:nvSpPr>
          <p:spPr bwMode="invGray">
            <a:xfrm>
              <a:off x="4077" y="3342"/>
              <a:ext cx="24" cy="31"/>
            </a:xfrm>
            <a:custGeom>
              <a:avLst/>
              <a:gdLst>
                <a:gd name="T0" fmla="*/ 21 w 32"/>
                <a:gd name="T1" fmla="*/ 0 h 41"/>
                <a:gd name="T2" fmla="*/ 0 w 32"/>
                <a:gd name="T3" fmla="*/ 26 h 41"/>
                <a:gd name="T4" fmla="*/ 16 w 32"/>
                <a:gd name="T5" fmla="*/ 24 h 41"/>
                <a:gd name="T6" fmla="*/ 19 w 32"/>
                <a:gd name="T7" fmla="*/ 29 h 41"/>
                <a:gd name="T8" fmla="*/ 16 w 32"/>
                <a:gd name="T9" fmla="*/ 35 h 41"/>
                <a:gd name="T10" fmla="*/ 30 w 32"/>
                <a:gd name="T11" fmla="*/ 21 h 41"/>
                <a:gd name="T12" fmla="*/ 24 w 32"/>
                <a:gd name="T13" fmla="*/ 9 h 41"/>
                <a:gd name="T14" fmla="*/ 21 w 32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41">
                  <a:moveTo>
                    <a:pt x="21" y="0"/>
                  </a:moveTo>
                  <a:cubicBezTo>
                    <a:pt x="15" y="10"/>
                    <a:pt x="6" y="16"/>
                    <a:pt x="0" y="26"/>
                  </a:cubicBezTo>
                  <a:cubicBezTo>
                    <a:pt x="7" y="27"/>
                    <a:pt x="10" y="27"/>
                    <a:pt x="16" y="24"/>
                  </a:cubicBezTo>
                  <a:cubicBezTo>
                    <a:pt x="17" y="26"/>
                    <a:pt x="19" y="27"/>
                    <a:pt x="19" y="29"/>
                  </a:cubicBezTo>
                  <a:cubicBezTo>
                    <a:pt x="19" y="31"/>
                    <a:pt x="15" y="33"/>
                    <a:pt x="16" y="35"/>
                  </a:cubicBezTo>
                  <a:cubicBezTo>
                    <a:pt x="19" y="41"/>
                    <a:pt x="29" y="23"/>
                    <a:pt x="30" y="21"/>
                  </a:cubicBezTo>
                  <a:cubicBezTo>
                    <a:pt x="32" y="9"/>
                    <a:pt x="26" y="19"/>
                    <a:pt x="24" y="9"/>
                  </a:cubicBezTo>
                  <a:cubicBezTo>
                    <a:pt x="25" y="1"/>
                    <a:pt x="27" y="4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Freeform 74"/>
            <p:cNvSpPr>
              <a:spLocks/>
            </p:cNvSpPr>
            <p:nvPr/>
          </p:nvSpPr>
          <p:spPr bwMode="invGray">
            <a:xfrm>
              <a:off x="4111" y="3353"/>
              <a:ext cx="34" cy="24"/>
            </a:xfrm>
            <a:custGeom>
              <a:avLst/>
              <a:gdLst>
                <a:gd name="T0" fmla="*/ 21 w 45"/>
                <a:gd name="T1" fmla="*/ 0 h 32"/>
                <a:gd name="T2" fmla="*/ 0 w 45"/>
                <a:gd name="T3" fmla="*/ 7 h 32"/>
                <a:gd name="T4" fmla="*/ 27 w 45"/>
                <a:gd name="T5" fmla="*/ 31 h 32"/>
                <a:gd name="T6" fmla="*/ 45 w 45"/>
                <a:gd name="T7" fmla="*/ 24 h 32"/>
                <a:gd name="T8" fmla="*/ 22 w 45"/>
                <a:gd name="T9" fmla="*/ 10 h 32"/>
                <a:gd name="T10" fmla="*/ 21 w 45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2">
                  <a:moveTo>
                    <a:pt x="21" y="0"/>
                  </a:moveTo>
                  <a:cubicBezTo>
                    <a:pt x="10" y="1"/>
                    <a:pt x="8" y="1"/>
                    <a:pt x="0" y="7"/>
                  </a:cubicBezTo>
                  <a:cubicBezTo>
                    <a:pt x="3" y="20"/>
                    <a:pt x="15" y="29"/>
                    <a:pt x="27" y="31"/>
                  </a:cubicBezTo>
                  <a:cubicBezTo>
                    <a:pt x="36" y="30"/>
                    <a:pt x="41" y="32"/>
                    <a:pt x="45" y="24"/>
                  </a:cubicBezTo>
                  <a:cubicBezTo>
                    <a:pt x="32" y="16"/>
                    <a:pt x="30" y="23"/>
                    <a:pt x="22" y="10"/>
                  </a:cubicBezTo>
                  <a:cubicBezTo>
                    <a:pt x="21" y="2"/>
                    <a:pt x="21" y="5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Freeform 75"/>
            <p:cNvSpPr>
              <a:spLocks/>
            </p:cNvSpPr>
            <p:nvPr/>
          </p:nvSpPr>
          <p:spPr bwMode="invGray">
            <a:xfrm>
              <a:off x="4062" y="3021"/>
              <a:ext cx="27" cy="55"/>
            </a:xfrm>
            <a:custGeom>
              <a:avLst/>
              <a:gdLst>
                <a:gd name="T0" fmla="*/ 30 w 35"/>
                <a:gd name="T1" fmla="*/ 0 h 74"/>
                <a:gd name="T2" fmla="*/ 21 w 35"/>
                <a:gd name="T3" fmla="*/ 15 h 74"/>
                <a:gd name="T4" fmla="*/ 9 w 35"/>
                <a:gd name="T5" fmla="*/ 36 h 74"/>
                <a:gd name="T6" fmla="*/ 0 w 35"/>
                <a:gd name="T7" fmla="*/ 59 h 74"/>
                <a:gd name="T8" fmla="*/ 8 w 35"/>
                <a:gd name="T9" fmla="*/ 74 h 74"/>
                <a:gd name="T10" fmla="*/ 20 w 35"/>
                <a:gd name="T11" fmla="*/ 59 h 74"/>
                <a:gd name="T12" fmla="*/ 35 w 35"/>
                <a:gd name="T13" fmla="*/ 32 h 74"/>
                <a:gd name="T14" fmla="*/ 30 w 35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74">
                  <a:moveTo>
                    <a:pt x="30" y="0"/>
                  </a:moveTo>
                  <a:cubicBezTo>
                    <a:pt x="33" y="8"/>
                    <a:pt x="29" y="14"/>
                    <a:pt x="21" y="15"/>
                  </a:cubicBezTo>
                  <a:cubicBezTo>
                    <a:pt x="19" y="27"/>
                    <a:pt x="24" y="33"/>
                    <a:pt x="9" y="36"/>
                  </a:cubicBezTo>
                  <a:cubicBezTo>
                    <a:pt x="13" y="50"/>
                    <a:pt x="12" y="52"/>
                    <a:pt x="0" y="59"/>
                  </a:cubicBezTo>
                  <a:cubicBezTo>
                    <a:pt x="3" y="64"/>
                    <a:pt x="5" y="69"/>
                    <a:pt x="8" y="74"/>
                  </a:cubicBezTo>
                  <a:cubicBezTo>
                    <a:pt x="15" y="71"/>
                    <a:pt x="16" y="65"/>
                    <a:pt x="20" y="59"/>
                  </a:cubicBezTo>
                  <a:cubicBezTo>
                    <a:pt x="22" y="47"/>
                    <a:pt x="28" y="41"/>
                    <a:pt x="35" y="32"/>
                  </a:cubicBezTo>
                  <a:cubicBezTo>
                    <a:pt x="34" y="26"/>
                    <a:pt x="30" y="8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Freeform 76"/>
            <p:cNvSpPr>
              <a:spLocks/>
            </p:cNvSpPr>
            <p:nvPr/>
          </p:nvSpPr>
          <p:spPr bwMode="invGray">
            <a:xfrm>
              <a:off x="4113" y="3012"/>
              <a:ext cx="19" cy="55"/>
            </a:xfrm>
            <a:custGeom>
              <a:avLst/>
              <a:gdLst>
                <a:gd name="T0" fmla="*/ 13 w 25"/>
                <a:gd name="T1" fmla="*/ 7 h 73"/>
                <a:gd name="T2" fmla="*/ 4 w 25"/>
                <a:gd name="T3" fmla="*/ 8 h 73"/>
                <a:gd name="T4" fmla="*/ 0 w 25"/>
                <a:gd name="T5" fmla="*/ 22 h 73"/>
                <a:gd name="T6" fmla="*/ 15 w 25"/>
                <a:gd name="T7" fmla="*/ 41 h 73"/>
                <a:gd name="T8" fmla="*/ 25 w 25"/>
                <a:gd name="T9" fmla="*/ 56 h 73"/>
                <a:gd name="T10" fmla="*/ 16 w 25"/>
                <a:gd name="T11" fmla="*/ 20 h 73"/>
                <a:gd name="T12" fmla="*/ 13 w 25"/>
                <a:gd name="T13" fmla="*/ 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73">
                  <a:moveTo>
                    <a:pt x="13" y="7"/>
                  </a:moveTo>
                  <a:cubicBezTo>
                    <a:pt x="9" y="0"/>
                    <a:pt x="7" y="2"/>
                    <a:pt x="4" y="8"/>
                  </a:cubicBezTo>
                  <a:cubicBezTo>
                    <a:pt x="3" y="13"/>
                    <a:pt x="1" y="17"/>
                    <a:pt x="0" y="22"/>
                  </a:cubicBezTo>
                  <a:cubicBezTo>
                    <a:pt x="1" y="35"/>
                    <a:pt x="6" y="33"/>
                    <a:pt x="15" y="41"/>
                  </a:cubicBezTo>
                  <a:cubicBezTo>
                    <a:pt x="16" y="52"/>
                    <a:pt x="15" y="73"/>
                    <a:pt x="25" y="56"/>
                  </a:cubicBezTo>
                  <a:cubicBezTo>
                    <a:pt x="24" y="33"/>
                    <a:pt x="23" y="36"/>
                    <a:pt x="16" y="20"/>
                  </a:cubicBezTo>
                  <a:cubicBezTo>
                    <a:pt x="15" y="11"/>
                    <a:pt x="16" y="15"/>
                    <a:pt x="13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Freeform 77"/>
            <p:cNvSpPr>
              <a:spLocks/>
            </p:cNvSpPr>
            <p:nvPr/>
          </p:nvSpPr>
          <p:spPr bwMode="invGray">
            <a:xfrm>
              <a:off x="4135" y="2995"/>
              <a:ext cx="10" cy="25"/>
            </a:xfrm>
            <a:custGeom>
              <a:avLst/>
              <a:gdLst>
                <a:gd name="T0" fmla="*/ 11 w 14"/>
                <a:gd name="T1" fmla="*/ 0 h 33"/>
                <a:gd name="T2" fmla="*/ 1 w 14"/>
                <a:gd name="T3" fmla="*/ 10 h 33"/>
                <a:gd name="T4" fmla="*/ 11 w 14"/>
                <a:gd name="T5" fmla="*/ 25 h 33"/>
                <a:gd name="T6" fmla="*/ 11 w 1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cubicBezTo>
                    <a:pt x="7" y="3"/>
                    <a:pt x="5" y="7"/>
                    <a:pt x="1" y="10"/>
                  </a:cubicBezTo>
                  <a:cubicBezTo>
                    <a:pt x="2" y="18"/>
                    <a:pt x="0" y="33"/>
                    <a:pt x="11" y="25"/>
                  </a:cubicBezTo>
                  <a:cubicBezTo>
                    <a:pt x="14" y="15"/>
                    <a:pt x="5" y="4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Freeform 78"/>
            <p:cNvSpPr>
              <a:spLocks/>
            </p:cNvSpPr>
            <p:nvPr/>
          </p:nvSpPr>
          <p:spPr bwMode="invGray">
            <a:xfrm>
              <a:off x="4145" y="3007"/>
              <a:ext cx="21" cy="48"/>
            </a:xfrm>
            <a:custGeom>
              <a:avLst/>
              <a:gdLst>
                <a:gd name="T0" fmla="*/ 5 w 28"/>
                <a:gd name="T1" fmla="*/ 0 h 64"/>
                <a:gd name="T2" fmla="*/ 11 w 28"/>
                <a:gd name="T3" fmla="*/ 14 h 64"/>
                <a:gd name="T4" fmla="*/ 20 w 28"/>
                <a:gd name="T5" fmla="*/ 21 h 64"/>
                <a:gd name="T6" fmla="*/ 8 w 28"/>
                <a:gd name="T7" fmla="*/ 39 h 64"/>
                <a:gd name="T8" fmla="*/ 0 w 28"/>
                <a:gd name="T9" fmla="*/ 56 h 64"/>
                <a:gd name="T10" fmla="*/ 11 w 28"/>
                <a:gd name="T11" fmla="*/ 57 h 64"/>
                <a:gd name="T12" fmla="*/ 26 w 28"/>
                <a:gd name="T13" fmla="*/ 26 h 64"/>
                <a:gd name="T14" fmla="*/ 5 w 28"/>
                <a:gd name="T1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64">
                  <a:moveTo>
                    <a:pt x="5" y="0"/>
                  </a:moveTo>
                  <a:cubicBezTo>
                    <a:pt x="6" y="5"/>
                    <a:pt x="7" y="10"/>
                    <a:pt x="11" y="14"/>
                  </a:cubicBezTo>
                  <a:cubicBezTo>
                    <a:pt x="14" y="17"/>
                    <a:pt x="20" y="21"/>
                    <a:pt x="20" y="21"/>
                  </a:cubicBezTo>
                  <a:cubicBezTo>
                    <a:pt x="9" y="27"/>
                    <a:pt x="0" y="23"/>
                    <a:pt x="8" y="39"/>
                  </a:cubicBezTo>
                  <a:cubicBezTo>
                    <a:pt x="6" y="47"/>
                    <a:pt x="4" y="50"/>
                    <a:pt x="0" y="56"/>
                  </a:cubicBezTo>
                  <a:cubicBezTo>
                    <a:pt x="4" y="62"/>
                    <a:pt x="7" y="64"/>
                    <a:pt x="11" y="57"/>
                  </a:cubicBezTo>
                  <a:cubicBezTo>
                    <a:pt x="13" y="43"/>
                    <a:pt x="10" y="29"/>
                    <a:pt x="26" y="26"/>
                  </a:cubicBezTo>
                  <a:cubicBezTo>
                    <a:pt x="28" y="15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Freeform 79"/>
            <p:cNvSpPr>
              <a:spLocks/>
            </p:cNvSpPr>
            <p:nvPr/>
          </p:nvSpPr>
          <p:spPr bwMode="invGray">
            <a:xfrm>
              <a:off x="3876" y="3076"/>
              <a:ext cx="12" cy="27"/>
            </a:xfrm>
            <a:custGeom>
              <a:avLst/>
              <a:gdLst>
                <a:gd name="T0" fmla="*/ 14 w 16"/>
                <a:gd name="T1" fmla="*/ 3 h 36"/>
                <a:gd name="T2" fmla="*/ 0 w 16"/>
                <a:gd name="T3" fmla="*/ 7 h 36"/>
                <a:gd name="T4" fmla="*/ 8 w 16"/>
                <a:gd name="T5" fmla="*/ 22 h 36"/>
                <a:gd name="T6" fmla="*/ 14 w 16"/>
                <a:gd name="T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6">
                  <a:moveTo>
                    <a:pt x="14" y="3"/>
                  </a:moveTo>
                  <a:cubicBezTo>
                    <a:pt x="7" y="0"/>
                    <a:pt x="4" y="1"/>
                    <a:pt x="0" y="7"/>
                  </a:cubicBezTo>
                  <a:cubicBezTo>
                    <a:pt x="3" y="14"/>
                    <a:pt x="2" y="17"/>
                    <a:pt x="8" y="22"/>
                  </a:cubicBezTo>
                  <a:cubicBezTo>
                    <a:pt x="16" y="36"/>
                    <a:pt x="11" y="7"/>
                    <a:pt x="14" y="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Freeform 80"/>
            <p:cNvSpPr>
              <a:spLocks/>
            </p:cNvSpPr>
            <p:nvPr/>
          </p:nvSpPr>
          <p:spPr bwMode="invGray">
            <a:xfrm>
              <a:off x="3866" y="3053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Freeform 81"/>
            <p:cNvSpPr>
              <a:spLocks/>
            </p:cNvSpPr>
            <p:nvPr/>
          </p:nvSpPr>
          <p:spPr bwMode="invGray">
            <a:xfrm>
              <a:off x="3862" y="3035"/>
              <a:ext cx="12" cy="14"/>
            </a:xfrm>
            <a:custGeom>
              <a:avLst/>
              <a:gdLst>
                <a:gd name="T0" fmla="*/ 10 w 16"/>
                <a:gd name="T1" fmla="*/ 5 h 19"/>
                <a:gd name="T2" fmla="*/ 0 w 16"/>
                <a:gd name="T3" fmla="*/ 10 h 19"/>
                <a:gd name="T4" fmla="*/ 12 w 16"/>
                <a:gd name="T5" fmla="*/ 19 h 19"/>
                <a:gd name="T6" fmla="*/ 10 w 16"/>
                <a:gd name="T7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10" y="5"/>
                  </a:moveTo>
                  <a:cubicBezTo>
                    <a:pt x="4" y="0"/>
                    <a:pt x="1" y="3"/>
                    <a:pt x="0" y="10"/>
                  </a:cubicBezTo>
                  <a:cubicBezTo>
                    <a:pt x="4" y="15"/>
                    <a:pt x="7" y="16"/>
                    <a:pt x="12" y="19"/>
                  </a:cubicBezTo>
                  <a:cubicBezTo>
                    <a:pt x="16" y="12"/>
                    <a:pt x="14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Freeform 82"/>
            <p:cNvSpPr>
              <a:spLocks/>
            </p:cNvSpPr>
            <p:nvPr/>
          </p:nvSpPr>
          <p:spPr bwMode="invGray">
            <a:xfrm>
              <a:off x="3850" y="2995"/>
              <a:ext cx="11" cy="19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Freeform 83"/>
            <p:cNvSpPr>
              <a:spLocks/>
            </p:cNvSpPr>
            <p:nvPr/>
          </p:nvSpPr>
          <p:spPr bwMode="invGray">
            <a:xfrm>
              <a:off x="3852" y="3020"/>
              <a:ext cx="16" cy="13"/>
            </a:xfrm>
            <a:custGeom>
              <a:avLst/>
              <a:gdLst>
                <a:gd name="T0" fmla="*/ 13 w 22"/>
                <a:gd name="T1" fmla="*/ 0 h 18"/>
                <a:gd name="T2" fmla="*/ 19 w 22"/>
                <a:gd name="T3" fmla="*/ 18 h 18"/>
                <a:gd name="T4" fmla="*/ 14 w 22"/>
                <a:gd name="T5" fmla="*/ 6 h 18"/>
                <a:gd name="T6" fmla="*/ 13 w 22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8">
                  <a:moveTo>
                    <a:pt x="13" y="0"/>
                  </a:moveTo>
                  <a:cubicBezTo>
                    <a:pt x="0" y="8"/>
                    <a:pt x="9" y="12"/>
                    <a:pt x="19" y="18"/>
                  </a:cubicBezTo>
                  <a:cubicBezTo>
                    <a:pt x="20" y="11"/>
                    <a:pt x="22" y="8"/>
                    <a:pt x="14" y="6"/>
                  </a:cubicBezTo>
                  <a:cubicBezTo>
                    <a:pt x="9" y="3"/>
                    <a:pt x="9" y="5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" name="Freeform 84"/>
            <p:cNvSpPr>
              <a:spLocks/>
            </p:cNvSpPr>
            <p:nvPr/>
          </p:nvSpPr>
          <p:spPr bwMode="invGray">
            <a:xfrm>
              <a:off x="4688" y="3643"/>
              <a:ext cx="45" cy="60"/>
            </a:xfrm>
            <a:custGeom>
              <a:avLst/>
              <a:gdLst>
                <a:gd name="T0" fmla="*/ 10 w 60"/>
                <a:gd name="T1" fmla="*/ 7 h 81"/>
                <a:gd name="T2" fmla="*/ 3 w 60"/>
                <a:gd name="T3" fmla="*/ 18 h 81"/>
                <a:gd name="T4" fmla="*/ 15 w 60"/>
                <a:gd name="T5" fmla="*/ 39 h 81"/>
                <a:gd name="T6" fmla="*/ 27 w 60"/>
                <a:gd name="T7" fmla="*/ 54 h 81"/>
                <a:gd name="T8" fmla="*/ 40 w 60"/>
                <a:gd name="T9" fmla="*/ 63 h 81"/>
                <a:gd name="T10" fmla="*/ 51 w 60"/>
                <a:gd name="T11" fmla="*/ 81 h 81"/>
                <a:gd name="T12" fmla="*/ 52 w 60"/>
                <a:gd name="T13" fmla="*/ 57 h 81"/>
                <a:gd name="T14" fmla="*/ 43 w 60"/>
                <a:gd name="T15" fmla="*/ 37 h 81"/>
                <a:gd name="T16" fmla="*/ 25 w 60"/>
                <a:gd name="T17" fmla="*/ 18 h 81"/>
                <a:gd name="T18" fmla="*/ 10 w 60"/>
                <a:gd name="T19" fmla="*/ 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81">
                  <a:moveTo>
                    <a:pt x="10" y="7"/>
                  </a:moveTo>
                  <a:cubicBezTo>
                    <a:pt x="0" y="0"/>
                    <a:pt x="0" y="9"/>
                    <a:pt x="3" y="18"/>
                  </a:cubicBezTo>
                  <a:cubicBezTo>
                    <a:pt x="5" y="25"/>
                    <a:pt x="12" y="32"/>
                    <a:pt x="15" y="39"/>
                  </a:cubicBezTo>
                  <a:cubicBezTo>
                    <a:pt x="16" y="51"/>
                    <a:pt x="17" y="51"/>
                    <a:pt x="27" y="54"/>
                  </a:cubicBezTo>
                  <a:cubicBezTo>
                    <a:pt x="31" y="57"/>
                    <a:pt x="36" y="60"/>
                    <a:pt x="40" y="63"/>
                  </a:cubicBezTo>
                  <a:cubicBezTo>
                    <a:pt x="43" y="70"/>
                    <a:pt x="45" y="77"/>
                    <a:pt x="51" y="81"/>
                  </a:cubicBezTo>
                  <a:cubicBezTo>
                    <a:pt x="60" y="75"/>
                    <a:pt x="56" y="66"/>
                    <a:pt x="52" y="57"/>
                  </a:cubicBezTo>
                  <a:cubicBezTo>
                    <a:pt x="51" y="49"/>
                    <a:pt x="50" y="41"/>
                    <a:pt x="43" y="37"/>
                  </a:cubicBezTo>
                  <a:cubicBezTo>
                    <a:pt x="37" y="30"/>
                    <a:pt x="33" y="23"/>
                    <a:pt x="25" y="18"/>
                  </a:cubicBezTo>
                  <a:cubicBezTo>
                    <a:pt x="20" y="12"/>
                    <a:pt x="17" y="9"/>
                    <a:pt x="10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" name="Freeform 85"/>
            <p:cNvSpPr>
              <a:spLocks/>
            </p:cNvSpPr>
            <p:nvPr/>
          </p:nvSpPr>
          <p:spPr bwMode="invGray">
            <a:xfrm>
              <a:off x="4919" y="3594"/>
              <a:ext cx="53" cy="46"/>
            </a:xfrm>
            <a:custGeom>
              <a:avLst/>
              <a:gdLst>
                <a:gd name="T0" fmla="*/ 28 w 71"/>
                <a:gd name="T1" fmla="*/ 23 h 61"/>
                <a:gd name="T2" fmla="*/ 13 w 71"/>
                <a:gd name="T3" fmla="*/ 32 h 61"/>
                <a:gd name="T4" fmla="*/ 1 w 71"/>
                <a:gd name="T5" fmla="*/ 44 h 61"/>
                <a:gd name="T6" fmla="*/ 13 w 71"/>
                <a:gd name="T7" fmla="*/ 59 h 61"/>
                <a:gd name="T8" fmla="*/ 28 w 71"/>
                <a:gd name="T9" fmla="*/ 44 h 61"/>
                <a:gd name="T10" fmla="*/ 40 w 71"/>
                <a:gd name="T11" fmla="*/ 23 h 61"/>
                <a:gd name="T12" fmla="*/ 55 w 71"/>
                <a:gd name="T13" fmla="*/ 0 h 61"/>
                <a:gd name="T14" fmla="*/ 71 w 71"/>
                <a:gd name="T15" fmla="*/ 11 h 61"/>
                <a:gd name="T16" fmla="*/ 35 w 71"/>
                <a:gd name="T17" fmla="*/ 23 h 61"/>
                <a:gd name="T18" fmla="*/ 28 w 71"/>
                <a:gd name="T19" fmla="*/ 2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61">
                  <a:moveTo>
                    <a:pt x="28" y="23"/>
                  </a:moveTo>
                  <a:cubicBezTo>
                    <a:pt x="25" y="33"/>
                    <a:pt x="25" y="33"/>
                    <a:pt x="13" y="32"/>
                  </a:cubicBezTo>
                  <a:cubicBezTo>
                    <a:pt x="2" y="33"/>
                    <a:pt x="3" y="34"/>
                    <a:pt x="1" y="44"/>
                  </a:cubicBezTo>
                  <a:cubicBezTo>
                    <a:pt x="2" y="60"/>
                    <a:pt x="0" y="61"/>
                    <a:pt x="13" y="59"/>
                  </a:cubicBezTo>
                  <a:cubicBezTo>
                    <a:pt x="19" y="54"/>
                    <a:pt x="21" y="48"/>
                    <a:pt x="28" y="44"/>
                  </a:cubicBezTo>
                  <a:cubicBezTo>
                    <a:pt x="30" y="33"/>
                    <a:pt x="28" y="25"/>
                    <a:pt x="40" y="23"/>
                  </a:cubicBezTo>
                  <a:cubicBezTo>
                    <a:pt x="42" y="12"/>
                    <a:pt x="44" y="4"/>
                    <a:pt x="55" y="0"/>
                  </a:cubicBezTo>
                  <a:cubicBezTo>
                    <a:pt x="65" y="2"/>
                    <a:pt x="69" y="1"/>
                    <a:pt x="71" y="11"/>
                  </a:cubicBezTo>
                  <a:cubicBezTo>
                    <a:pt x="63" y="22"/>
                    <a:pt x="48" y="21"/>
                    <a:pt x="35" y="23"/>
                  </a:cubicBezTo>
                  <a:cubicBezTo>
                    <a:pt x="30" y="27"/>
                    <a:pt x="32" y="27"/>
                    <a:pt x="28" y="2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Freeform 86"/>
            <p:cNvSpPr>
              <a:spLocks/>
            </p:cNvSpPr>
            <p:nvPr/>
          </p:nvSpPr>
          <p:spPr bwMode="invGray">
            <a:xfrm>
              <a:off x="4759" y="3569"/>
              <a:ext cx="17" cy="23"/>
            </a:xfrm>
            <a:custGeom>
              <a:avLst/>
              <a:gdLst>
                <a:gd name="T0" fmla="*/ 9 w 23"/>
                <a:gd name="T1" fmla="*/ 0 h 30"/>
                <a:gd name="T2" fmla="*/ 0 w 23"/>
                <a:gd name="T3" fmla="*/ 14 h 30"/>
                <a:gd name="T4" fmla="*/ 12 w 23"/>
                <a:gd name="T5" fmla="*/ 30 h 30"/>
                <a:gd name="T6" fmla="*/ 9 w 23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0">
                  <a:moveTo>
                    <a:pt x="9" y="0"/>
                  </a:moveTo>
                  <a:cubicBezTo>
                    <a:pt x="8" y="7"/>
                    <a:pt x="3" y="8"/>
                    <a:pt x="0" y="14"/>
                  </a:cubicBezTo>
                  <a:cubicBezTo>
                    <a:pt x="3" y="21"/>
                    <a:pt x="8" y="24"/>
                    <a:pt x="12" y="30"/>
                  </a:cubicBezTo>
                  <a:cubicBezTo>
                    <a:pt x="23" y="15"/>
                    <a:pt x="4" y="9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Freeform 87"/>
            <p:cNvSpPr>
              <a:spLocks/>
            </p:cNvSpPr>
            <p:nvPr/>
          </p:nvSpPr>
          <p:spPr bwMode="invGray">
            <a:xfrm>
              <a:off x="4751" y="3547"/>
              <a:ext cx="20" cy="17"/>
            </a:xfrm>
            <a:custGeom>
              <a:avLst/>
              <a:gdLst>
                <a:gd name="T0" fmla="*/ 19 w 26"/>
                <a:gd name="T1" fmla="*/ 0 h 23"/>
                <a:gd name="T2" fmla="*/ 0 w 26"/>
                <a:gd name="T3" fmla="*/ 14 h 23"/>
                <a:gd name="T4" fmla="*/ 21 w 26"/>
                <a:gd name="T5" fmla="*/ 20 h 23"/>
                <a:gd name="T6" fmla="*/ 19 w 26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3">
                  <a:moveTo>
                    <a:pt x="19" y="0"/>
                  </a:moveTo>
                  <a:cubicBezTo>
                    <a:pt x="17" y="12"/>
                    <a:pt x="10" y="11"/>
                    <a:pt x="0" y="14"/>
                  </a:cubicBezTo>
                  <a:cubicBezTo>
                    <a:pt x="5" y="23"/>
                    <a:pt x="11" y="22"/>
                    <a:pt x="21" y="20"/>
                  </a:cubicBezTo>
                  <a:cubicBezTo>
                    <a:pt x="26" y="12"/>
                    <a:pt x="23" y="7"/>
                    <a:pt x="1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Freeform 88"/>
            <p:cNvSpPr>
              <a:spLocks/>
            </p:cNvSpPr>
            <p:nvPr/>
          </p:nvSpPr>
          <p:spPr bwMode="invGray">
            <a:xfrm>
              <a:off x="4598" y="3353"/>
              <a:ext cx="24" cy="33"/>
            </a:xfrm>
            <a:custGeom>
              <a:avLst/>
              <a:gdLst>
                <a:gd name="T0" fmla="*/ 28 w 32"/>
                <a:gd name="T1" fmla="*/ 0 h 44"/>
                <a:gd name="T2" fmla="*/ 10 w 32"/>
                <a:gd name="T3" fmla="*/ 11 h 44"/>
                <a:gd name="T4" fmla="*/ 12 w 32"/>
                <a:gd name="T5" fmla="*/ 32 h 44"/>
                <a:gd name="T6" fmla="*/ 24 w 32"/>
                <a:gd name="T7" fmla="*/ 36 h 44"/>
                <a:gd name="T8" fmla="*/ 28 w 3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Freeform 89"/>
            <p:cNvSpPr>
              <a:spLocks/>
            </p:cNvSpPr>
            <p:nvPr/>
          </p:nvSpPr>
          <p:spPr bwMode="invGray">
            <a:xfrm>
              <a:off x="4632" y="3396"/>
              <a:ext cx="26" cy="33"/>
            </a:xfrm>
            <a:custGeom>
              <a:avLst/>
              <a:gdLst>
                <a:gd name="T0" fmla="*/ 30 w 34"/>
                <a:gd name="T1" fmla="*/ 0 h 44"/>
                <a:gd name="T2" fmla="*/ 10 w 34"/>
                <a:gd name="T3" fmla="*/ 9 h 44"/>
                <a:gd name="T4" fmla="*/ 14 w 34"/>
                <a:gd name="T5" fmla="*/ 32 h 44"/>
                <a:gd name="T6" fmla="*/ 26 w 34"/>
                <a:gd name="T7" fmla="*/ 36 h 44"/>
                <a:gd name="T8" fmla="*/ 30 w 3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4">
                  <a:moveTo>
                    <a:pt x="30" y="0"/>
                  </a:moveTo>
                  <a:cubicBezTo>
                    <a:pt x="34" y="10"/>
                    <a:pt x="18" y="7"/>
                    <a:pt x="10" y="9"/>
                  </a:cubicBezTo>
                  <a:cubicBezTo>
                    <a:pt x="0" y="16"/>
                    <a:pt x="9" y="24"/>
                    <a:pt x="14" y="32"/>
                  </a:cubicBezTo>
                  <a:cubicBezTo>
                    <a:pt x="16" y="44"/>
                    <a:pt x="17" y="41"/>
                    <a:pt x="26" y="36"/>
                  </a:cubicBezTo>
                  <a:cubicBezTo>
                    <a:pt x="34" y="25"/>
                    <a:pt x="31" y="14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Freeform 90"/>
            <p:cNvSpPr>
              <a:spLocks/>
            </p:cNvSpPr>
            <p:nvPr/>
          </p:nvSpPr>
          <p:spPr bwMode="invGray">
            <a:xfrm>
              <a:off x="4659" y="3459"/>
              <a:ext cx="28" cy="28"/>
            </a:xfrm>
            <a:custGeom>
              <a:avLst/>
              <a:gdLst>
                <a:gd name="T0" fmla="*/ 34 w 38"/>
                <a:gd name="T1" fmla="*/ 2 h 37"/>
                <a:gd name="T2" fmla="*/ 10 w 38"/>
                <a:gd name="T3" fmla="*/ 2 h 37"/>
                <a:gd name="T4" fmla="*/ 14 w 38"/>
                <a:gd name="T5" fmla="*/ 25 h 37"/>
                <a:gd name="T6" fmla="*/ 26 w 38"/>
                <a:gd name="T7" fmla="*/ 29 h 37"/>
                <a:gd name="T8" fmla="*/ 34 w 38"/>
                <a:gd name="T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9" y="17"/>
                    <a:pt x="14" y="25"/>
                  </a:cubicBezTo>
                  <a:cubicBezTo>
                    <a:pt x="16" y="37"/>
                    <a:pt x="17" y="34"/>
                    <a:pt x="26" y="29"/>
                  </a:cubicBezTo>
                  <a:cubicBezTo>
                    <a:pt x="34" y="18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Freeform 91"/>
            <p:cNvSpPr>
              <a:spLocks/>
            </p:cNvSpPr>
            <p:nvPr/>
          </p:nvSpPr>
          <p:spPr bwMode="invGray">
            <a:xfrm>
              <a:off x="4693" y="3449"/>
              <a:ext cx="28" cy="26"/>
            </a:xfrm>
            <a:custGeom>
              <a:avLst/>
              <a:gdLst>
                <a:gd name="T0" fmla="*/ 34 w 38"/>
                <a:gd name="T1" fmla="*/ 2 h 34"/>
                <a:gd name="T2" fmla="*/ 10 w 38"/>
                <a:gd name="T3" fmla="*/ 2 h 34"/>
                <a:gd name="T4" fmla="*/ 16 w 38"/>
                <a:gd name="T5" fmla="*/ 22 h 34"/>
                <a:gd name="T6" fmla="*/ 27 w 38"/>
                <a:gd name="T7" fmla="*/ 22 h 34"/>
                <a:gd name="T8" fmla="*/ 34 w 38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4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11" y="14"/>
                    <a:pt x="16" y="22"/>
                  </a:cubicBezTo>
                  <a:cubicBezTo>
                    <a:pt x="18" y="34"/>
                    <a:pt x="18" y="27"/>
                    <a:pt x="27" y="22"/>
                  </a:cubicBezTo>
                  <a:cubicBezTo>
                    <a:pt x="35" y="11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Freeform 92"/>
            <p:cNvSpPr>
              <a:spLocks/>
            </p:cNvSpPr>
            <p:nvPr/>
          </p:nvSpPr>
          <p:spPr bwMode="invGray">
            <a:xfrm>
              <a:off x="4683" y="3413"/>
              <a:ext cx="26" cy="20"/>
            </a:xfrm>
            <a:custGeom>
              <a:avLst/>
              <a:gdLst>
                <a:gd name="T0" fmla="*/ 31 w 35"/>
                <a:gd name="T1" fmla="*/ 1 h 27"/>
                <a:gd name="T2" fmla="*/ 10 w 35"/>
                <a:gd name="T3" fmla="*/ 2 h 27"/>
                <a:gd name="T4" fmla="*/ 13 w 35"/>
                <a:gd name="T5" fmla="*/ 15 h 27"/>
                <a:gd name="T6" fmla="*/ 25 w 35"/>
                <a:gd name="T7" fmla="*/ 19 h 27"/>
                <a:gd name="T8" fmla="*/ 31 w 35"/>
                <a:gd name="T9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31" y="1"/>
                  </a:moveTo>
                  <a:cubicBezTo>
                    <a:pt x="35" y="11"/>
                    <a:pt x="18" y="0"/>
                    <a:pt x="10" y="2"/>
                  </a:cubicBezTo>
                  <a:cubicBezTo>
                    <a:pt x="0" y="9"/>
                    <a:pt x="8" y="7"/>
                    <a:pt x="13" y="15"/>
                  </a:cubicBezTo>
                  <a:cubicBezTo>
                    <a:pt x="15" y="27"/>
                    <a:pt x="16" y="24"/>
                    <a:pt x="25" y="19"/>
                  </a:cubicBezTo>
                  <a:cubicBezTo>
                    <a:pt x="33" y="8"/>
                    <a:pt x="32" y="15"/>
                    <a:pt x="31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Freeform 93"/>
            <p:cNvSpPr>
              <a:spLocks/>
            </p:cNvSpPr>
            <p:nvPr/>
          </p:nvSpPr>
          <p:spPr bwMode="invGray">
            <a:xfrm>
              <a:off x="4657" y="3388"/>
              <a:ext cx="26" cy="35"/>
            </a:xfrm>
            <a:custGeom>
              <a:avLst/>
              <a:gdLst>
                <a:gd name="T0" fmla="*/ 28 w 35"/>
                <a:gd name="T1" fmla="*/ 16 h 47"/>
                <a:gd name="T2" fmla="*/ 19 w 35"/>
                <a:gd name="T3" fmla="*/ 2 h 47"/>
                <a:gd name="T4" fmla="*/ 10 w 35"/>
                <a:gd name="T5" fmla="*/ 25 h 47"/>
                <a:gd name="T6" fmla="*/ 19 w 35"/>
                <a:gd name="T7" fmla="*/ 35 h 47"/>
                <a:gd name="T8" fmla="*/ 27 w 35"/>
                <a:gd name="T9" fmla="*/ 29 h 47"/>
                <a:gd name="T10" fmla="*/ 28 w 35"/>
                <a:gd name="T11" fmla="*/ 1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7">
                  <a:moveTo>
                    <a:pt x="28" y="16"/>
                  </a:moveTo>
                  <a:cubicBezTo>
                    <a:pt x="27" y="13"/>
                    <a:pt x="22" y="0"/>
                    <a:pt x="19" y="2"/>
                  </a:cubicBezTo>
                  <a:cubicBezTo>
                    <a:pt x="16" y="4"/>
                    <a:pt x="10" y="20"/>
                    <a:pt x="10" y="25"/>
                  </a:cubicBezTo>
                  <a:cubicBezTo>
                    <a:pt x="0" y="32"/>
                    <a:pt x="14" y="27"/>
                    <a:pt x="19" y="35"/>
                  </a:cubicBezTo>
                  <a:cubicBezTo>
                    <a:pt x="21" y="47"/>
                    <a:pt x="18" y="34"/>
                    <a:pt x="27" y="29"/>
                  </a:cubicBezTo>
                  <a:cubicBezTo>
                    <a:pt x="35" y="18"/>
                    <a:pt x="29" y="30"/>
                    <a:pt x="28" y="1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Freeform 94"/>
            <p:cNvSpPr>
              <a:spLocks/>
            </p:cNvSpPr>
            <p:nvPr/>
          </p:nvSpPr>
          <p:spPr bwMode="invGray">
            <a:xfrm>
              <a:off x="4625" y="3372"/>
              <a:ext cx="24" cy="26"/>
            </a:xfrm>
            <a:custGeom>
              <a:avLst/>
              <a:gdLst>
                <a:gd name="T0" fmla="*/ 22 w 32"/>
                <a:gd name="T1" fmla="*/ 10 h 35"/>
                <a:gd name="T2" fmla="*/ 10 w 32"/>
                <a:gd name="T3" fmla="*/ 2 h 35"/>
                <a:gd name="T4" fmla="*/ 12 w 32"/>
                <a:gd name="T5" fmla="*/ 23 h 35"/>
                <a:gd name="T6" fmla="*/ 24 w 32"/>
                <a:gd name="T7" fmla="*/ 27 h 35"/>
                <a:gd name="T8" fmla="*/ 22 w 32"/>
                <a:gd name="T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Freeform 95"/>
            <p:cNvSpPr>
              <a:spLocks/>
            </p:cNvSpPr>
            <p:nvPr/>
          </p:nvSpPr>
          <p:spPr bwMode="invGray">
            <a:xfrm>
              <a:off x="4665" y="3425"/>
              <a:ext cx="24" cy="26"/>
            </a:xfrm>
            <a:custGeom>
              <a:avLst/>
              <a:gdLst>
                <a:gd name="T0" fmla="*/ 22 w 32"/>
                <a:gd name="T1" fmla="*/ 10 h 35"/>
                <a:gd name="T2" fmla="*/ 10 w 32"/>
                <a:gd name="T3" fmla="*/ 2 h 35"/>
                <a:gd name="T4" fmla="*/ 12 w 32"/>
                <a:gd name="T5" fmla="*/ 23 h 35"/>
                <a:gd name="T6" fmla="*/ 24 w 32"/>
                <a:gd name="T7" fmla="*/ 27 h 35"/>
                <a:gd name="T8" fmla="*/ 22 w 32"/>
                <a:gd name="T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Freeform 96"/>
            <p:cNvSpPr>
              <a:spLocks/>
            </p:cNvSpPr>
            <p:nvPr/>
          </p:nvSpPr>
          <p:spPr bwMode="invGray">
            <a:xfrm>
              <a:off x="3055" y="2051"/>
              <a:ext cx="141" cy="108"/>
            </a:xfrm>
            <a:custGeom>
              <a:avLst/>
              <a:gdLst>
                <a:gd name="T0" fmla="*/ 171 w 189"/>
                <a:gd name="T1" fmla="*/ 4 h 144"/>
                <a:gd name="T2" fmla="*/ 185 w 189"/>
                <a:gd name="T3" fmla="*/ 4 h 144"/>
                <a:gd name="T4" fmla="*/ 189 w 189"/>
                <a:gd name="T5" fmla="*/ 16 h 144"/>
                <a:gd name="T6" fmla="*/ 187 w 189"/>
                <a:gd name="T7" fmla="*/ 24 h 144"/>
                <a:gd name="T8" fmla="*/ 131 w 189"/>
                <a:gd name="T9" fmla="*/ 44 h 144"/>
                <a:gd name="T10" fmla="*/ 109 w 189"/>
                <a:gd name="T11" fmla="*/ 58 h 144"/>
                <a:gd name="T12" fmla="*/ 97 w 189"/>
                <a:gd name="T13" fmla="*/ 62 h 144"/>
                <a:gd name="T14" fmla="*/ 71 w 189"/>
                <a:gd name="T15" fmla="*/ 82 h 144"/>
                <a:gd name="T16" fmla="*/ 75 w 189"/>
                <a:gd name="T17" fmla="*/ 92 h 144"/>
                <a:gd name="T18" fmla="*/ 83 w 189"/>
                <a:gd name="T19" fmla="*/ 116 h 144"/>
                <a:gd name="T20" fmla="*/ 107 w 189"/>
                <a:gd name="T21" fmla="*/ 126 h 144"/>
                <a:gd name="T22" fmla="*/ 93 w 189"/>
                <a:gd name="T23" fmla="*/ 140 h 144"/>
                <a:gd name="T24" fmla="*/ 83 w 189"/>
                <a:gd name="T25" fmla="*/ 130 h 144"/>
                <a:gd name="T26" fmla="*/ 71 w 189"/>
                <a:gd name="T27" fmla="*/ 134 h 144"/>
                <a:gd name="T28" fmla="*/ 21 w 189"/>
                <a:gd name="T29" fmla="*/ 122 h 144"/>
                <a:gd name="T30" fmla="*/ 19 w 189"/>
                <a:gd name="T31" fmla="*/ 106 h 144"/>
                <a:gd name="T32" fmla="*/ 47 w 189"/>
                <a:gd name="T33" fmla="*/ 90 h 144"/>
                <a:gd name="T34" fmla="*/ 51 w 189"/>
                <a:gd name="T35" fmla="*/ 76 h 144"/>
                <a:gd name="T36" fmla="*/ 47 w 189"/>
                <a:gd name="T37" fmla="*/ 64 h 144"/>
                <a:gd name="T38" fmla="*/ 73 w 189"/>
                <a:gd name="T39" fmla="*/ 46 h 144"/>
                <a:gd name="T40" fmla="*/ 97 w 189"/>
                <a:gd name="T41" fmla="*/ 36 h 144"/>
                <a:gd name="T42" fmla="*/ 113 w 189"/>
                <a:gd name="T43" fmla="*/ 24 h 144"/>
                <a:gd name="T44" fmla="*/ 171 w 189"/>
                <a:gd name="T45" fmla="*/ 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9" h="144">
                  <a:moveTo>
                    <a:pt x="171" y="4"/>
                  </a:moveTo>
                  <a:cubicBezTo>
                    <a:pt x="174" y="3"/>
                    <a:pt x="182" y="0"/>
                    <a:pt x="185" y="4"/>
                  </a:cubicBezTo>
                  <a:cubicBezTo>
                    <a:pt x="187" y="7"/>
                    <a:pt x="189" y="16"/>
                    <a:pt x="189" y="16"/>
                  </a:cubicBezTo>
                  <a:cubicBezTo>
                    <a:pt x="188" y="19"/>
                    <a:pt x="189" y="22"/>
                    <a:pt x="187" y="24"/>
                  </a:cubicBezTo>
                  <a:cubicBezTo>
                    <a:pt x="175" y="34"/>
                    <a:pt x="146" y="34"/>
                    <a:pt x="131" y="44"/>
                  </a:cubicBezTo>
                  <a:cubicBezTo>
                    <a:pt x="125" y="53"/>
                    <a:pt x="120" y="54"/>
                    <a:pt x="109" y="58"/>
                  </a:cubicBezTo>
                  <a:cubicBezTo>
                    <a:pt x="105" y="59"/>
                    <a:pt x="97" y="62"/>
                    <a:pt x="97" y="62"/>
                  </a:cubicBezTo>
                  <a:cubicBezTo>
                    <a:pt x="88" y="76"/>
                    <a:pt x="83" y="74"/>
                    <a:pt x="71" y="82"/>
                  </a:cubicBezTo>
                  <a:cubicBezTo>
                    <a:pt x="66" y="98"/>
                    <a:pt x="70" y="78"/>
                    <a:pt x="75" y="92"/>
                  </a:cubicBezTo>
                  <a:cubicBezTo>
                    <a:pt x="81" y="108"/>
                    <a:pt x="71" y="108"/>
                    <a:pt x="83" y="116"/>
                  </a:cubicBezTo>
                  <a:cubicBezTo>
                    <a:pt x="90" y="121"/>
                    <a:pt x="107" y="126"/>
                    <a:pt x="107" y="126"/>
                  </a:cubicBezTo>
                  <a:cubicBezTo>
                    <a:pt x="105" y="139"/>
                    <a:pt x="106" y="144"/>
                    <a:pt x="93" y="140"/>
                  </a:cubicBezTo>
                  <a:cubicBezTo>
                    <a:pt x="91" y="137"/>
                    <a:pt x="87" y="130"/>
                    <a:pt x="83" y="130"/>
                  </a:cubicBezTo>
                  <a:cubicBezTo>
                    <a:pt x="79" y="130"/>
                    <a:pt x="71" y="134"/>
                    <a:pt x="71" y="134"/>
                  </a:cubicBezTo>
                  <a:cubicBezTo>
                    <a:pt x="52" y="129"/>
                    <a:pt x="42" y="124"/>
                    <a:pt x="21" y="122"/>
                  </a:cubicBezTo>
                  <a:cubicBezTo>
                    <a:pt x="14" y="115"/>
                    <a:pt x="0" y="102"/>
                    <a:pt x="19" y="106"/>
                  </a:cubicBezTo>
                  <a:cubicBezTo>
                    <a:pt x="29" y="91"/>
                    <a:pt x="26" y="93"/>
                    <a:pt x="47" y="90"/>
                  </a:cubicBezTo>
                  <a:cubicBezTo>
                    <a:pt x="55" y="84"/>
                    <a:pt x="54" y="88"/>
                    <a:pt x="51" y="76"/>
                  </a:cubicBezTo>
                  <a:cubicBezTo>
                    <a:pt x="50" y="72"/>
                    <a:pt x="47" y="64"/>
                    <a:pt x="47" y="64"/>
                  </a:cubicBezTo>
                  <a:cubicBezTo>
                    <a:pt x="50" y="41"/>
                    <a:pt x="50" y="43"/>
                    <a:pt x="73" y="46"/>
                  </a:cubicBezTo>
                  <a:cubicBezTo>
                    <a:pt x="82" y="45"/>
                    <a:pt x="97" y="36"/>
                    <a:pt x="97" y="36"/>
                  </a:cubicBezTo>
                  <a:cubicBezTo>
                    <a:pt x="102" y="29"/>
                    <a:pt x="105" y="27"/>
                    <a:pt x="113" y="24"/>
                  </a:cubicBezTo>
                  <a:cubicBezTo>
                    <a:pt x="134" y="27"/>
                    <a:pt x="161" y="25"/>
                    <a:pt x="171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Freeform 97"/>
            <p:cNvSpPr>
              <a:spLocks/>
            </p:cNvSpPr>
            <p:nvPr/>
          </p:nvSpPr>
          <p:spPr bwMode="invGray">
            <a:xfrm>
              <a:off x="3139" y="2155"/>
              <a:ext cx="40" cy="12"/>
            </a:xfrm>
            <a:custGeom>
              <a:avLst/>
              <a:gdLst>
                <a:gd name="T0" fmla="*/ 24 w 53"/>
                <a:gd name="T1" fmla="*/ 0 h 17"/>
                <a:gd name="T2" fmla="*/ 12 w 53"/>
                <a:gd name="T3" fmla="*/ 2 h 17"/>
                <a:gd name="T4" fmla="*/ 32 w 53"/>
                <a:gd name="T5" fmla="*/ 16 h 17"/>
                <a:gd name="T6" fmla="*/ 44 w 53"/>
                <a:gd name="T7" fmla="*/ 14 h 17"/>
                <a:gd name="T8" fmla="*/ 24 w 5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7">
                  <a:moveTo>
                    <a:pt x="24" y="0"/>
                  </a:moveTo>
                  <a:cubicBezTo>
                    <a:pt x="20" y="1"/>
                    <a:pt x="16" y="0"/>
                    <a:pt x="12" y="2"/>
                  </a:cubicBezTo>
                  <a:cubicBezTo>
                    <a:pt x="0" y="9"/>
                    <a:pt x="30" y="15"/>
                    <a:pt x="32" y="16"/>
                  </a:cubicBezTo>
                  <a:cubicBezTo>
                    <a:pt x="36" y="15"/>
                    <a:pt x="41" y="17"/>
                    <a:pt x="44" y="14"/>
                  </a:cubicBezTo>
                  <a:cubicBezTo>
                    <a:pt x="53" y="3"/>
                    <a:pt x="30" y="0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Freeform 98"/>
            <p:cNvSpPr>
              <a:spLocks/>
            </p:cNvSpPr>
            <p:nvPr/>
          </p:nvSpPr>
          <p:spPr bwMode="invGray">
            <a:xfrm>
              <a:off x="3344" y="1999"/>
              <a:ext cx="42" cy="28"/>
            </a:xfrm>
            <a:custGeom>
              <a:avLst/>
              <a:gdLst>
                <a:gd name="T0" fmla="*/ 57 w 57"/>
                <a:gd name="T1" fmla="*/ 4 h 37"/>
                <a:gd name="T2" fmla="*/ 25 w 57"/>
                <a:gd name="T3" fmla="*/ 24 h 37"/>
                <a:gd name="T4" fmla="*/ 11 w 57"/>
                <a:gd name="T5" fmla="*/ 34 h 37"/>
                <a:gd name="T6" fmla="*/ 9 w 57"/>
                <a:gd name="T7" fmla="*/ 4 h 37"/>
                <a:gd name="T8" fmla="*/ 21 w 57"/>
                <a:gd name="T9" fmla="*/ 0 h 37"/>
                <a:gd name="T10" fmla="*/ 57 w 57"/>
                <a:gd name="T11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7">
                  <a:moveTo>
                    <a:pt x="57" y="4"/>
                  </a:moveTo>
                  <a:cubicBezTo>
                    <a:pt x="53" y="16"/>
                    <a:pt x="35" y="17"/>
                    <a:pt x="25" y="24"/>
                  </a:cubicBezTo>
                  <a:cubicBezTo>
                    <a:pt x="22" y="34"/>
                    <a:pt x="22" y="37"/>
                    <a:pt x="11" y="34"/>
                  </a:cubicBezTo>
                  <a:cubicBezTo>
                    <a:pt x="6" y="27"/>
                    <a:pt x="0" y="10"/>
                    <a:pt x="9" y="4"/>
                  </a:cubicBezTo>
                  <a:cubicBezTo>
                    <a:pt x="12" y="2"/>
                    <a:pt x="21" y="0"/>
                    <a:pt x="21" y="0"/>
                  </a:cubicBezTo>
                  <a:cubicBezTo>
                    <a:pt x="33" y="2"/>
                    <a:pt x="45" y="4"/>
                    <a:pt x="57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Freeform 99"/>
            <p:cNvSpPr>
              <a:spLocks/>
            </p:cNvSpPr>
            <p:nvPr/>
          </p:nvSpPr>
          <p:spPr bwMode="invGray">
            <a:xfrm>
              <a:off x="3374" y="2012"/>
              <a:ext cx="50" cy="20"/>
            </a:xfrm>
            <a:custGeom>
              <a:avLst/>
              <a:gdLst>
                <a:gd name="T0" fmla="*/ 29 w 68"/>
                <a:gd name="T1" fmla="*/ 0 h 26"/>
                <a:gd name="T2" fmla="*/ 11 w 68"/>
                <a:gd name="T3" fmla="*/ 6 h 26"/>
                <a:gd name="T4" fmla="*/ 57 w 68"/>
                <a:gd name="T5" fmla="*/ 26 h 26"/>
                <a:gd name="T6" fmla="*/ 63 w 68"/>
                <a:gd name="T7" fmla="*/ 24 h 26"/>
                <a:gd name="T8" fmla="*/ 29 w 68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6">
                  <a:moveTo>
                    <a:pt x="29" y="0"/>
                  </a:moveTo>
                  <a:cubicBezTo>
                    <a:pt x="23" y="2"/>
                    <a:pt x="11" y="6"/>
                    <a:pt x="11" y="6"/>
                  </a:cubicBezTo>
                  <a:cubicBezTo>
                    <a:pt x="0" y="23"/>
                    <a:pt x="47" y="24"/>
                    <a:pt x="57" y="26"/>
                  </a:cubicBezTo>
                  <a:cubicBezTo>
                    <a:pt x="59" y="25"/>
                    <a:pt x="62" y="26"/>
                    <a:pt x="63" y="24"/>
                  </a:cubicBezTo>
                  <a:cubicBezTo>
                    <a:pt x="68" y="3"/>
                    <a:pt x="42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Freeform 100"/>
            <p:cNvSpPr>
              <a:spLocks/>
            </p:cNvSpPr>
            <p:nvPr/>
          </p:nvSpPr>
          <p:spPr bwMode="invGray">
            <a:xfrm>
              <a:off x="3428" y="2015"/>
              <a:ext cx="50" cy="32"/>
            </a:xfrm>
            <a:custGeom>
              <a:avLst/>
              <a:gdLst>
                <a:gd name="T0" fmla="*/ 50 w 66"/>
                <a:gd name="T1" fmla="*/ 9 h 43"/>
                <a:gd name="T2" fmla="*/ 26 w 66"/>
                <a:gd name="T3" fmla="*/ 9 h 43"/>
                <a:gd name="T4" fmla="*/ 10 w 66"/>
                <a:gd name="T5" fmla="*/ 9 h 43"/>
                <a:gd name="T6" fmla="*/ 8 w 66"/>
                <a:gd name="T7" fmla="*/ 35 h 43"/>
                <a:gd name="T8" fmla="*/ 32 w 66"/>
                <a:gd name="T9" fmla="*/ 43 h 43"/>
                <a:gd name="T10" fmla="*/ 62 w 66"/>
                <a:gd name="T11" fmla="*/ 27 h 43"/>
                <a:gd name="T12" fmla="*/ 50 w 66"/>
                <a:gd name="T13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43">
                  <a:moveTo>
                    <a:pt x="50" y="9"/>
                  </a:moveTo>
                  <a:cubicBezTo>
                    <a:pt x="40" y="16"/>
                    <a:pt x="36" y="16"/>
                    <a:pt x="26" y="9"/>
                  </a:cubicBezTo>
                  <a:cubicBezTo>
                    <a:pt x="20" y="0"/>
                    <a:pt x="18" y="4"/>
                    <a:pt x="10" y="9"/>
                  </a:cubicBezTo>
                  <a:cubicBezTo>
                    <a:pt x="4" y="17"/>
                    <a:pt x="0" y="21"/>
                    <a:pt x="8" y="35"/>
                  </a:cubicBezTo>
                  <a:cubicBezTo>
                    <a:pt x="12" y="42"/>
                    <a:pt x="32" y="43"/>
                    <a:pt x="32" y="43"/>
                  </a:cubicBezTo>
                  <a:cubicBezTo>
                    <a:pt x="41" y="40"/>
                    <a:pt x="54" y="33"/>
                    <a:pt x="62" y="27"/>
                  </a:cubicBezTo>
                  <a:cubicBezTo>
                    <a:pt x="66" y="15"/>
                    <a:pt x="61" y="15"/>
                    <a:pt x="50" y="9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Freeform 101"/>
            <p:cNvSpPr>
              <a:spLocks/>
            </p:cNvSpPr>
            <p:nvPr/>
          </p:nvSpPr>
          <p:spPr bwMode="invGray">
            <a:xfrm>
              <a:off x="3777" y="2042"/>
              <a:ext cx="88" cy="31"/>
            </a:xfrm>
            <a:custGeom>
              <a:avLst/>
              <a:gdLst>
                <a:gd name="T0" fmla="*/ 14 w 117"/>
                <a:gd name="T1" fmla="*/ 0 h 41"/>
                <a:gd name="T2" fmla="*/ 8 w 117"/>
                <a:gd name="T3" fmla="*/ 16 h 41"/>
                <a:gd name="T4" fmla="*/ 50 w 117"/>
                <a:gd name="T5" fmla="*/ 30 h 41"/>
                <a:gd name="T6" fmla="*/ 76 w 117"/>
                <a:gd name="T7" fmla="*/ 36 h 41"/>
                <a:gd name="T8" fmla="*/ 112 w 117"/>
                <a:gd name="T9" fmla="*/ 22 h 41"/>
                <a:gd name="T10" fmla="*/ 78 w 117"/>
                <a:gd name="T11" fmla="*/ 4 h 41"/>
                <a:gd name="T12" fmla="*/ 14 w 117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41">
                  <a:moveTo>
                    <a:pt x="14" y="0"/>
                  </a:moveTo>
                  <a:cubicBezTo>
                    <a:pt x="8" y="4"/>
                    <a:pt x="0" y="9"/>
                    <a:pt x="8" y="16"/>
                  </a:cubicBezTo>
                  <a:cubicBezTo>
                    <a:pt x="21" y="27"/>
                    <a:pt x="34" y="28"/>
                    <a:pt x="50" y="30"/>
                  </a:cubicBezTo>
                  <a:cubicBezTo>
                    <a:pt x="66" y="41"/>
                    <a:pt x="57" y="39"/>
                    <a:pt x="76" y="36"/>
                  </a:cubicBezTo>
                  <a:cubicBezTo>
                    <a:pt x="88" y="32"/>
                    <a:pt x="101" y="29"/>
                    <a:pt x="112" y="22"/>
                  </a:cubicBezTo>
                  <a:cubicBezTo>
                    <a:pt x="117" y="6"/>
                    <a:pt x="87" y="5"/>
                    <a:pt x="78" y="4"/>
                  </a:cubicBezTo>
                  <a:cubicBezTo>
                    <a:pt x="17" y="6"/>
                    <a:pt x="34" y="20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Freeform 102"/>
            <p:cNvSpPr>
              <a:spLocks/>
            </p:cNvSpPr>
            <p:nvPr/>
          </p:nvSpPr>
          <p:spPr bwMode="invGray">
            <a:xfrm>
              <a:off x="3867" y="2041"/>
              <a:ext cx="46" cy="24"/>
            </a:xfrm>
            <a:custGeom>
              <a:avLst/>
              <a:gdLst>
                <a:gd name="T0" fmla="*/ 32 w 62"/>
                <a:gd name="T1" fmla="*/ 4 h 32"/>
                <a:gd name="T2" fmla="*/ 62 w 62"/>
                <a:gd name="T3" fmla="*/ 10 h 32"/>
                <a:gd name="T4" fmla="*/ 30 w 62"/>
                <a:gd name="T5" fmla="*/ 32 h 32"/>
                <a:gd name="T6" fmla="*/ 6 w 62"/>
                <a:gd name="T7" fmla="*/ 22 h 32"/>
                <a:gd name="T8" fmla="*/ 32 w 62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32">
                  <a:moveTo>
                    <a:pt x="32" y="4"/>
                  </a:moveTo>
                  <a:cubicBezTo>
                    <a:pt x="44" y="0"/>
                    <a:pt x="53" y="1"/>
                    <a:pt x="62" y="10"/>
                  </a:cubicBezTo>
                  <a:cubicBezTo>
                    <a:pt x="59" y="23"/>
                    <a:pt x="42" y="28"/>
                    <a:pt x="30" y="32"/>
                  </a:cubicBezTo>
                  <a:cubicBezTo>
                    <a:pt x="15" y="22"/>
                    <a:pt x="23" y="25"/>
                    <a:pt x="6" y="22"/>
                  </a:cubicBezTo>
                  <a:cubicBezTo>
                    <a:pt x="0" y="4"/>
                    <a:pt x="14" y="8"/>
                    <a:pt x="32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Freeform 103"/>
            <p:cNvSpPr>
              <a:spLocks/>
            </p:cNvSpPr>
            <p:nvPr/>
          </p:nvSpPr>
          <p:spPr bwMode="invGray">
            <a:xfrm>
              <a:off x="3846" y="2070"/>
              <a:ext cx="37" cy="17"/>
            </a:xfrm>
            <a:custGeom>
              <a:avLst/>
              <a:gdLst>
                <a:gd name="T0" fmla="*/ 20 w 49"/>
                <a:gd name="T1" fmla="*/ 1 h 23"/>
                <a:gd name="T2" fmla="*/ 6 w 49"/>
                <a:gd name="T3" fmla="*/ 5 h 23"/>
                <a:gd name="T4" fmla="*/ 38 w 49"/>
                <a:gd name="T5" fmla="*/ 23 h 23"/>
                <a:gd name="T6" fmla="*/ 20 w 49"/>
                <a:gd name="T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3">
                  <a:moveTo>
                    <a:pt x="20" y="1"/>
                  </a:moveTo>
                  <a:cubicBezTo>
                    <a:pt x="15" y="2"/>
                    <a:pt x="8" y="0"/>
                    <a:pt x="6" y="5"/>
                  </a:cubicBezTo>
                  <a:cubicBezTo>
                    <a:pt x="0" y="19"/>
                    <a:pt x="32" y="21"/>
                    <a:pt x="38" y="23"/>
                  </a:cubicBezTo>
                  <a:cubicBezTo>
                    <a:pt x="49" y="6"/>
                    <a:pt x="35" y="3"/>
                    <a:pt x="20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Freeform 104"/>
            <p:cNvSpPr>
              <a:spLocks/>
            </p:cNvSpPr>
            <p:nvPr/>
          </p:nvSpPr>
          <p:spPr bwMode="invGray">
            <a:xfrm>
              <a:off x="4098" y="2294"/>
              <a:ext cx="76" cy="114"/>
            </a:xfrm>
            <a:custGeom>
              <a:avLst/>
              <a:gdLst>
                <a:gd name="T0" fmla="*/ 6 w 102"/>
                <a:gd name="T1" fmla="*/ 0 h 152"/>
                <a:gd name="T2" fmla="*/ 0 w 102"/>
                <a:gd name="T3" fmla="*/ 18 h 152"/>
                <a:gd name="T4" fmla="*/ 14 w 102"/>
                <a:gd name="T5" fmla="*/ 42 h 152"/>
                <a:gd name="T6" fmla="*/ 32 w 102"/>
                <a:gd name="T7" fmla="*/ 72 h 152"/>
                <a:gd name="T8" fmla="*/ 36 w 102"/>
                <a:gd name="T9" fmla="*/ 104 h 152"/>
                <a:gd name="T10" fmla="*/ 80 w 102"/>
                <a:gd name="T11" fmla="*/ 152 h 152"/>
                <a:gd name="T12" fmla="*/ 86 w 102"/>
                <a:gd name="T13" fmla="*/ 124 h 152"/>
                <a:gd name="T14" fmla="*/ 74 w 102"/>
                <a:gd name="T15" fmla="*/ 102 h 152"/>
                <a:gd name="T16" fmla="*/ 62 w 102"/>
                <a:gd name="T17" fmla="*/ 92 h 152"/>
                <a:gd name="T18" fmla="*/ 52 w 102"/>
                <a:gd name="T19" fmla="*/ 74 h 152"/>
                <a:gd name="T20" fmla="*/ 42 w 102"/>
                <a:gd name="T21" fmla="*/ 44 h 152"/>
                <a:gd name="T22" fmla="*/ 4 w 102"/>
                <a:gd name="T23" fmla="*/ 12 h 152"/>
                <a:gd name="T24" fmla="*/ 6 w 102"/>
                <a:gd name="T25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52">
                  <a:moveTo>
                    <a:pt x="6" y="0"/>
                  </a:moveTo>
                  <a:cubicBezTo>
                    <a:pt x="4" y="6"/>
                    <a:pt x="0" y="18"/>
                    <a:pt x="0" y="18"/>
                  </a:cubicBezTo>
                  <a:cubicBezTo>
                    <a:pt x="3" y="26"/>
                    <a:pt x="9" y="35"/>
                    <a:pt x="14" y="42"/>
                  </a:cubicBezTo>
                  <a:cubicBezTo>
                    <a:pt x="17" y="58"/>
                    <a:pt x="16" y="69"/>
                    <a:pt x="32" y="72"/>
                  </a:cubicBezTo>
                  <a:cubicBezTo>
                    <a:pt x="44" y="80"/>
                    <a:pt x="40" y="91"/>
                    <a:pt x="36" y="104"/>
                  </a:cubicBezTo>
                  <a:cubicBezTo>
                    <a:pt x="57" y="118"/>
                    <a:pt x="60" y="139"/>
                    <a:pt x="80" y="152"/>
                  </a:cubicBezTo>
                  <a:cubicBezTo>
                    <a:pt x="95" y="148"/>
                    <a:pt x="102" y="135"/>
                    <a:pt x="86" y="124"/>
                  </a:cubicBezTo>
                  <a:cubicBezTo>
                    <a:pt x="72" y="129"/>
                    <a:pt x="78" y="110"/>
                    <a:pt x="74" y="102"/>
                  </a:cubicBezTo>
                  <a:cubicBezTo>
                    <a:pt x="72" y="98"/>
                    <a:pt x="65" y="94"/>
                    <a:pt x="62" y="92"/>
                  </a:cubicBezTo>
                  <a:cubicBezTo>
                    <a:pt x="59" y="82"/>
                    <a:pt x="65" y="65"/>
                    <a:pt x="52" y="74"/>
                  </a:cubicBezTo>
                  <a:cubicBezTo>
                    <a:pt x="46" y="65"/>
                    <a:pt x="47" y="54"/>
                    <a:pt x="42" y="44"/>
                  </a:cubicBezTo>
                  <a:cubicBezTo>
                    <a:pt x="36" y="32"/>
                    <a:pt x="16" y="18"/>
                    <a:pt x="4" y="1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Freeform 105"/>
            <p:cNvSpPr>
              <a:spLocks/>
            </p:cNvSpPr>
            <p:nvPr/>
          </p:nvSpPr>
          <p:spPr bwMode="invGray">
            <a:xfrm>
              <a:off x="4159" y="2412"/>
              <a:ext cx="55" cy="78"/>
            </a:xfrm>
            <a:custGeom>
              <a:avLst/>
              <a:gdLst>
                <a:gd name="T0" fmla="*/ 64 w 74"/>
                <a:gd name="T1" fmla="*/ 22 h 103"/>
                <a:gd name="T2" fmla="*/ 74 w 74"/>
                <a:gd name="T3" fmla="*/ 40 h 103"/>
                <a:gd name="T4" fmla="*/ 30 w 74"/>
                <a:gd name="T5" fmla="*/ 84 h 103"/>
                <a:gd name="T6" fmla="*/ 32 w 74"/>
                <a:gd name="T7" fmla="*/ 100 h 103"/>
                <a:gd name="T8" fmla="*/ 20 w 74"/>
                <a:gd name="T9" fmla="*/ 94 h 103"/>
                <a:gd name="T10" fmla="*/ 6 w 74"/>
                <a:gd name="T11" fmla="*/ 84 h 103"/>
                <a:gd name="T12" fmla="*/ 0 w 74"/>
                <a:gd name="T13" fmla="*/ 82 h 103"/>
                <a:gd name="T14" fmla="*/ 10 w 74"/>
                <a:gd name="T15" fmla="*/ 58 h 103"/>
                <a:gd name="T16" fmla="*/ 12 w 74"/>
                <a:gd name="T17" fmla="*/ 52 h 103"/>
                <a:gd name="T18" fmla="*/ 2 w 74"/>
                <a:gd name="T19" fmla="*/ 24 h 103"/>
                <a:gd name="T20" fmla="*/ 4 w 74"/>
                <a:gd name="T21" fmla="*/ 14 h 103"/>
                <a:gd name="T22" fmla="*/ 26 w 74"/>
                <a:gd name="T23" fmla="*/ 22 h 103"/>
                <a:gd name="T24" fmla="*/ 36 w 74"/>
                <a:gd name="T25" fmla="*/ 36 h 103"/>
                <a:gd name="T26" fmla="*/ 64 w 74"/>
                <a:gd name="T27" fmla="*/ 2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103">
                  <a:moveTo>
                    <a:pt x="64" y="22"/>
                  </a:moveTo>
                  <a:cubicBezTo>
                    <a:pt x="73" y="36"/>
                    <a:pt x="70" y="29"/>
                    <a:pt x="74" y="40"/>
                  </a:cubicBezTo>
                  <a:cubicBezTo>
                    <a:pt x="70" y="77"/>
                    <a:pt x="68" y="81"/>
                    <a:pt x="30" y="84"/>
                  </a:cubicBezTo>
                  <a:cubicBezTo>
                    <a:pt x="33" y="88"/>
                    <a:pt x="39" y="95"/>
                    <a:pt x="32" y="100"/>
                  </a:cubicBezTo>
                  <a:cubicBezTo>
                    <a:pt x="28" y="103"/>
                    <a:pt x="24" y="95"/>
                    <a:pt x="20" y="94"/>
                  </a:cubicBezTo>
                  <a:cubicBezTo>
                    <a:pt x="17" y="84"/>
                    <a:pt x="20" y="89"/>
                    <a:pt x="6" y="84"/>
                  </a:cubicBezTo>
                  <a:cubicBezTo>
                    <a:pt x="4" y="83"/>
                    <a:pt x="0" y="82"/>
                    <a:pt x="0" y="82"/>
                  </a:cubicBezTo>
                  <a:cubicBezTo>
                    <a:pt x="3" y="73"/>
                    <a:pt x="7" y="67"/>
                    <a:pt x="10" y="58"/>
                  </a:cubicBezTo>
                  <a:cubicBezTo>
                    <a:pt x="11" y="56"/>
                    <a:pt x="12" y="52"/>
                    <a:pt x="12" y="52"/>
                  </a:cubicBezTo>
                  <a:cubicBezTo>
                    <a:pt x="10" y="42"/>
                    <a:pt x="8" y="33"/>
                    <a:pt x="2" y="24"/>
                  </a:cubicBezTo>
                  <a:cubicBezTo>
                    <a:pt x="3" y="21"/>
                    <a:pt x="2" y="17"/>
                    <a:pt x="4" y="14"/>
                  </a:cubicBezTo>
                  <a:cubicBezTo>
                    <a:pt x="11" y="0"/>
                    <a:pt x="18" y="19"/>
                    <a:pt x="26" y="22"/>
                  </a:cubicBezTo>
                  <a:cubicBezTo>
                    <a:pt x="31" y="36"/>
                    <a:pt x="26" y="33"/>
                    <a:pt x="36" y="36"/>
                  </a:cubicBezTo>
                  <a:cubicBezTo>
                    <a:pt x="45" y="30"/>
                    <a:pt x="55" y="28"/>
                    <a:pt x="64" y="2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Freeform 106"/>
            <p:cNvSpPr>
              <a:spLocks/>
            </p:cNvSpPr>
            <p:nvPr/>
          </p:nvSpPr>
          <p:spPr bwMode="invGray">
            <a:xfrm>
              <a:off x="4123" y="2492"/>
              <a:ext cx="109" cy="189"/>
            </a:xfrm>
            <a:custGeom>
              <a:avLst/>
              <a:gdLst>
                <a:gd name="T0" fmla="*/ 82 w 146"/>
                <a:gd name="T1" fmla="*/ 100 h 252"/>
                <a:gd name="T2" fmla="*/ 66 w 146"/>
                <a:gd name="T3" fmla="*/ 106 h 252"/>
                <a:gd name="T4" fmla="*/ 64 w 146"/>
                <a:gd name="T5" fmla="*/ 132 h 252"/>
                <a:gd name="T6" fmla="*/ 22 w 146"/>
                <a:gd name="T7" fmla="*/ 146 h 252"/>
                <a:gd name="T8" fmla="*/ 8 w 146"/>
                <a:gd name="T9" fmla="*/ 168 h 252"/>
                <a:gd name="T10" fmla="*/ 20 w 146"/>
                <a:gd name="T11" fmla="*/ 182 h 252"/>
                <a:gd name="T12" fmla="*/ 8 w 146"/>
                <a:gd name="T13" fmla="*/ 198 h 252"/>
                <a:gd name="T14" fmla="*/ 24 w 146"/>
                <a:gd name="T15" fmla="*/ 252 h 252"/>
                <a:gd name="T16" fmla="*/ 28 w 146"/>
                <a:gd name="T17" fmla="*/ 214 h 252"/>
                <a:gd name="T18" fmla="*/ 22 w 146"/>
                <a:gd name="T19" fmla="*/ 192 h 252"/>
                <a:gd name="T20" fmla="*/ 42 w 146"/>
                <a:gd name="T21" fmla="*/ 176 h 252"/>
                <a:gd name="T22" fmla="*/ 52 w 146"/>
                <a:gd name="T23" fmla="*/ 158 h 252"/>
                <a:gd name="T24" fmla="*/ 66 w 146"/>
                <a:gd name="T25" fmla="*/ 174 h 252"/>
                <a:gd name="T26" fmla="*/ 44 w 146"/>
                <a:gd name="T27" fmla="*/ 190 h 252"/>
                <a:gd name="T28" fmla="*/ 56 w 146"/>
                <a:gd name="T29" fmla="*/ 200 h 252"/>
                <a:gd name="T30" fmla="*/ 68 w 146"/>
                <a:gd name="T31" fmla="*/ 178 h 252"/>
                <a:gd name="T32" fmla="*/ 84 w 146"/>
                <a:gd name="T33" fmla="*/ 184 h 252"/>
                <a:gd name="T34" fmla="*/ 104 w 146"/>
                <a:gd name="T35" fmla="*/ 148 h 252"/>
                <a:gd name="T36" fmla="*/ 114 w 146"/>
                <a:gd name="T37" fmla="*/ 156 h 252"/>
                <a:gd name="T38" fmla="*/ 136 w 146"/>
                <a:gd name="T39" fmla="*/ 148 h 252"/>
                <a:gd name="T40" fmla="*/ 146 w 146"/>
                <a:gd name="T41" fmla="*/ 130 h 252"/>
                <a:gd name="T42" fmla="*/ 142 w 146"/>
                <a:gd name="T43" fmla="*/ 110 h 252"/>
                <a:gd name="T44" fmla="*/ 134 w 146"/>
                <a:gd name="T45" fmla="*/ 98 h 252"/>
                <a:gd name="T46" fmla="*/ 122 w 146"/>
                <a:gd name="T47" fmla="*/ 40 h 252"/>
                <a:gd name="T48" fmla="*/ 94 w 146"/>
                <a:gd name="T49" fmla="*/ 0 h 252"/>
                <a:gd name="T50" fmla="*/ 78 w 146"/>
                <a:gd name="T51" fmla="*/ 12 h 252"/>
                <a:gd name="T52" fmla="*/ 96 w 146"/>
                <a:gd name="T53" fmla="*/ 34 h 252"/>
                <a:gd name="T54" fmla="*/ 96 w 146"/>
                <a:gd name="T55" fmla="*/ 64 h 252"/>
                <a:gd name="T56" fmla="*/ 82 w 146"/>
                <a:gd name="T57" fmla="*/ 10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6" h="252">
                  <a:moveTo>
                    <a:pt x="82" y="100"/>
                  </a:moveTo>
                  <a:cubicBezTo>
                    <a:pt x="70" y="88"/>
                    <a:pt x="69" y="92"/>
                    <a:pt x="66" y="106"/>
                  </a:cubicBezTo>
                  <a:cubicBezTo>
                    <a:pt x="65" y="115"/>
                    <a:pt x="68" y="124"/>
                    <a:pt x="64" y="132"/>
                  </a:cubicBezTo>
                  <a:cubicBezTo>
                    <a:pt x="63" y="133"/>
                    <a:pt x="28" y="142"/>
                    <a:pt x="22" y="146"/>
                  </a:cubicBezTo>
                  <a:cubicBezTo>
                    <a:pt x="18" y="157"/>
                    <a:pt x="18" y="162"/>
                    <a:pt x="8" y="168"/>
                  </a:cubicBezTo>
                  <a:cubicBezTo>
                    <a:pt x="0" y="180"/>
                    <a:pt x="7" y="180"/>
                    <a:pt x="20" y="182"/>
                  </a:cubicBezTo>
                  <a:cubicBezTo>
                    <a:pt x="17" y="190"/>
                    <a:pt x="15" y="193"/>
                    <a:pt x="8" y="198"/>
                  </a:cubicBezTo>
                  <a:cubicBezTo>
                    <a:pt x="10" y="214"/>
                    <a:pt x="9" y="242"/>
                    <a:pt x="24" y="252"/>
                  </a:cubicBezTo>
                  <a:cubicBezTo>
                    <a:pt x="42" y="246"/>
                    <a:pt x="31" y="227"/>
                    <a:pt x="28" y="214"/>
                  </a:cubicBezTo>
                  <a:cubicBezTo>
                    <a:pt x="26" y="207"/>
                    <a:pt x="22" y="192"/>
                    <a:pt x="22" y="192"/>
                  </a:cubicBezTo>
                  <a:cubicBezTo>
                    <a:pt x="25" y="180"/>
                    <a:pt x="33" y="182"/>
                    <a:pt x="42" y="176"/>
                  </a:cubicBezTo>
                  <a:cubicBezTo>
                    <a:pt x="44" y="169"/>
                    <a:pt x="52" y="158"/>
                    <a:pt x="52" y="158"/>
                  </a:cubicBezTo>
                  <a:cubicBezTo>
                    <a:pt x="58" y="164"/>
                    <a:pt x="63" y="166"/>
                    <a:pt x="66" y="174"/>
                  </a:cubicBezTo>
                  <a:cubicBezTo>
                    <a:pt x="59" y="178"/>
                    <a:pt x="51" y="188"/>
                    <a:pt x="44" y="190"/>
                  </a:cubicBezTo>
                  <a:cubicBezTo>
                    <a:pt x="36" y="202"/>
                    <a:pt x="46" y="202"/>
                    <a:pt x="56" y="200"/>
                  </a:cubicBezTo>
                  <a:cubicBezTo>
                    <a:pt x="60" y="189"/>
                    <a:pt x="59" y="184"/>
                    <a:pt x="68" y="178"/>
                  </a:cubicBezTo>
                  <a:cubicBezTo>
                    <a:pt x="77" y="181"/>
                    <a:pt x="75" y="187"/>
                    <a:pt x="84" y="184"/>
                  </a:cubicBezTo>
                  <a:cubicBezTo>
                    <a:pt x="92" y="171"/>
                    <a:pt x="91" y="157"/>
                    <a:pt x="104" y="148"/>
                  </a:cubicBezTo>
                  <a:cubicBezTo>
                    <a:pt x="108" y="149"/>
                    <a:pt x="110" y="155"/>
                    <a:pt x="114" y="156"/>
                  </a:cubicBezTo>
                  <a:cubicBezTo>
                    <a:pt x="120" y="158"/>
                    <a:pt x="131" y="151"/>
                    <a:pt x="136" y="148"/>
                  </a:cubicBezTo>
                  <a:cubicBezTo>
                    <a:pt x="145" y="134"/>
                    <a:pt x="142" y="141"/>
                    <a:pt x="146" y="130"/>
                  </a:cubicBezTo>
                  <a:cubicBezTo>
                    <a:pt x="146" y="127"/>
                    <a:pt x="145" y="115"/>
                    <a:pt x="142" y="110"/>
                  </a:cubicBezTo>
                  <a:cubicBezTo>
                    <a:pt x="140" y="106"/>
                    <a:pt x="134" y="98"/>
                    <a:pt x="134" y="98"/>
                  </a:cubicBezTo>
                  <a:cubicBezTo>
                    <a:pt x="131" y="78"/>
                    <a:pt x="142" y="53"/>
                    <a:pt x="122" y="40"/>
                  </a:cubicBezTo>
                  <a:cubicBezTo>
                    <a:pt x="112" y="26"/>
                    <a:pt x="109" y="10"/>
                    <a:pt x="94" y="0"/>
                  </a:cubicBezTo>
                  <a:cubicBezTo>
                    <a:pt x="87" y="4"/>
                    <a:pt x="86" y="9"/>
                    <a:pt x="78" y="12"/>
                  </a:cubicBezTo>
                  <a:cubicBezTo>
                    <a:pt x="67" y="29"/>
                    <a:pt x="80" y="31"/>
                    <a:pt x="96" y="34"/>
                  </a:cubicBezTo>
                  <a:cubicBezTo>
                    <a:pt x="103" y="44"/>
                    <a:pt x="100" y="53"/>
                    <a:pt x="96" y="64"/>
                  </a:cubicBezTo>
                  <a:cubicBezTo>
                    <a:pt x="96" y="68"/>
                    <a:pt x="95" y="106"/>
                    <a:pt x="82" y="10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Freeform 107"/>
            <p:cNvSpPr>
              <a:spLocks/>
            </p:cNvSpPr>
            <p:nvPr/>
          </p:nvSpPr>
          <p:spPr bwMode="invGray">
            <a:xfrm>
              <a:off x="3062" y="1988"/>
              <a:ext cx="52" cy="30"/>
            </a:xfrm>
            <a:custGeom>
              <a:avLst/>
              <a:gdLst>
                <a:gd name="T0" fmla="*/ 59 w 70"/>
                <a:gd name="T1" fmla="*/ 0 h 40"/>
                <a:gd name="T2" fmla="*/ 65 w 70"/>
                <a:gd name="T3" fmla="*/ 20 h 40"/>
                <a:gd name="T4" fmla="*/ 41 w 70"/>
                <a:gd name="T5" fmla="*/ 24 h 40"/>
                <a:gd name="T6" fmla="*/ 31 w 70"/>
                <a:gd name="T7" fmla="*/ 40 h 40"/>
                <a:gd name="T8" fmla="*/ 7 w 70"/>
                <a:gd name="T9" fmla="*/ 38 h 40"/>
                <a:gd name="T10" fmla="*/ 1 w 70"/>
                <a:gd name="T11" fmla="*/ 36 h 40"/>
                <a:gd name="T12" fmla="*/ 33 w 70"/>
                <a:gd name="T13" fmla="*/ 20 h 40"/>
                <a:gd name="T14" fmla="*/ 59 w 70"/>
                <a:gd name="T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40">
                  <a:moveTo>
                    <a:pt x="59" y="0"/>
                  </a:moveTo>
                  <a:cubicBezTo>
                    <a:pt x="68" y="3"/>
                    <a:pt x="70" y="10"/>
                    <a:pt x="65" y="20"/>
                  </a:cubicBezTo>
                  <a:cubicBezTo>
                    <a:pt x="61" y="27"/>
                    <a:pt x="49" y="23"/>
                    <a:pt x="41" y="24"/>
                  </a:cubicBezTo>
                  <a:cubicBezTo>
                    <a:pt x="36" y="38"/>
                    <a:pt x="41" y="34"/>
                    <a:pt x="31" y="40"/>
                  </a:cubicBezTo>
                  <a:cubicBezTo>
                    <a:pt x="23" y="39"/>
                    <a:pt x="15" y="39"/>
                    <a:pt x="7" y="38"/>
                  </a:cubicBezTo>
                  <a:cubicBezTo>
                    <a:pt x="5" y="38"/>
                    <a:pt x="0" y="38"/>
                    <a:pt x="1" y="36"/>
                  </a:cubicBezTo>
                  <a:cubicBezTo>
                    <a:pt x="7" y="26"/>
                    <a:pt x="23" y="23"/>
                    <a:pt x="33" y="20"/>
                  </a:cubicBezTo>
                  <a:cubicBezTo>
                    <a:pt x="39" y="11"/>
                    <a:pt x="51" y="8"/>
                    <a:pt x="5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Freeform 108"/>
            <p:cNvSpPr>
              <a:spLocks/>
            </p:cNvSpPr>
            <p:nvPr/>
          </p:nvSpPr>
          <p:spPr bwMode="invGray">
            <a:xfrm>
              <a:off x="2955" y="1997"/>
              <a:ext cx="19" cy="22"/>
            </a:xfrm>
            <a:custGeom>
              <a:avLst/>
              <a:gdLst>
                <a:gd name="T0" fmla="*/ 18 w 26"/>
                <a:gd name="T1" fmla="*/ 0 h 29"/>
                <a:gd name="T2" fmla="*/ 0 w 26"/>
                <a:gd name="T3" fmla="*/ 18 h 29"/>
                <a:gd name="T4" fmla="*/ 18 w 26"/>
                <a:gd name="T5" fmla="*/ 26 h 29"/>
                <a:gd name="T6" fmla="*/ 18 w 2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9">
                  <a:moveTo>
                    <a:pt x="18" y="0"/>
                  </a:moveTo>
                  <a:cubicBezTo>
                    <a:pt x="9" y="6"/>
                    <a:pt x="4" y="7"/>
                    <a:pt x="0" y="18"/>
                  </a:cubicBezTo>
                  <a:cubicBezTo>
                    <a:pt x="7" y="25"/>
                    <a:pt x="9" y="29"/>
                    <a:pt x="18" y="26"/>
                  </a:cubicBezTo>
                  <a:cubicBezTo>
                    <a:pt x="22" y="14"/>
                    <a:pt x="26" y="12"/>
                    <a:pt x="1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Freeform 109"/>
            <p:cNvSpPr>
              <a:spLocks/>
            </p:cNvSpPr>
            <p:nvPr/>
          </p:nvSpPr>
          <p:spPr bwMode="invGray">
            <a:xfrm>
              <a:off x="2979" y="1996"/>
              <a:ext cx="37" cy="27"/>
            </a:xfrm>
            <a:custGeom>
              <a:avLst/>
              <a:gdLst>
                <a:gd name="T0" fmla="*/ 14 w 49"/>
                <a:gd name="T1" fmla="*/ 6 h 36"/>
                <a:gd name="T2" fmla="*/ 0 w 49"/>
                <a:gd name="T3" fmla="*/ 18 h 36"/>
                <a:gd name="T4" fmla="*/ 6 w 49"/>
                <a:gd name="T5" fmla="*/ 32 h 36"/>
                <a:gd name="T6" fmla="*/ 18 w 49"/>
                <a:gd name="T7" fmla="*/ 36 h 36"/>
                <a:gd name="T8" fmla="*/ 40 w 49"/>
                <a:gd name="T9" fmla="*/ 26 h 36"/>
                <a:gd name="T10" fmla="*/ 14 w 49"/>
                <a:gd name="T11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6">
                  <a:moveTo>
                    <a:pt x="14" y="6"/>
                  </a:moveTo>
                  <a:cubicBezTo>
                    <a:pt x="11" y="14"/>
                    <a:pt x="7" y="13"/>
                    <a:pt x="0" y="18"/>
                  </a:cubicBezTo>
                  <a:cubicBezTo>
                    <a:pt x="1" y="22"/>
                    <a:pt x="2" y="29"/>
                    <a:pt x="6" y="32"/>
                  </a:cubicBezTo>
                  <a:cubicBezTo>
                    <a:pt x="10" y="34"/>
                    <a:pt x="18" y="36"/>
                    <a:pt x="18" y="36"/>
                  </a:cubicBezTo>
                  <a:cubicBezTo>
                    <a:pt x="24" y="27"/>
                    <a:pt x="30" y="28"/>
                    <a:pt x="40" y="26"/>
                  </a:cubicBezTo>
                  <a:cubicBezTo>
                    <a:pt x="49" y="0"/>
                    <a:pt x="26" y="18"/>
                    <a:pt x="14" y="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" name="Freeform 110"/>
            <p:cNvSpPr>
              <a:spLocks/>
            </p:cNvSpPr>
            <p:nvPr/>
          </p:nvSpPr>
          <p:spPr bwMode="invGray">
            <a:xfrm>
              <a:off x="3040" y="1987"/>
              <a:ext cx="20" cy="16"/>
            </a:xfrm>
            <a:custGeom>
              <a:avLst/>
              <a:gdLst>
                <a:gd name="T0" fmla="*/ 11 w 27"/>
                <a:gd name="T1" fmla="*/ 0 h 22"/>
                <a:gd name="T2" fmla="*/ 3 w 27"/>
                <a:gd name="T3" fmla="*/ 12 h 22"/>
                <a:gd name="T4" fmla="*/ 19 w 27"/>
                <a:gd name="T5" fmla="*/ 22 h 22"/>
                <a:gd name="T6" fmla="*/ 11 w 27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2">
                  <a:moveTo>
                    <a:pt x="11" y="0"/>
                  </a:moveTo>
                  <a:cubicBezTo>
                    <a:pt x="8" y="4"/>
                    <a:pt x="0" y="8"/>
                    <a:pt x="3" y="12"/>
                  </a:cubicBezTo>
                  <a:cubicBezTo>
                    <a:pt x="6" y="17"/>
                    <a:pt x="19" y="22"/>
                    <a:pt x="19" y="22"/>
                  </a:cubicBezTo>
                  <a:cubicBezTo>
                    <a:pt x="27" y="10"/>
                    <a:pt x="15" y="11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Freeform 111"/>
            <p:cNvSpPr>
              <a:spLocks/>
            </p:cNvSpPr>
            <p:nvPr/>
          </p:nvSpPr>
          <p:spPr bwMode="invGray">
            <a:xfrm>
              <a:off x="3022" y="2005"/>
              <a:ext cx="15" cy="13"/>
            </a:xfrm>
            <a:custGeom>
              <a:avLst/>
              <a:gdLst>
                <a:gd name="T0" fmla="*/ 11 w 20"/>
                <a:gd name="T1" fmla="*/ 0 h 18"/>
                <a:gd name="T2" fmla="*/ 9 w 20"/>
                <a:gd name="T3" fmla="*/ 18 h 18"/>
                <a:gd name="T4" fmla="*/ 11 w 20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8">
                  <a:moveTo>
                    <a:pt x="11" y="0"/>
                  </a:moveTo>
                  <a:cubicBezTo>
                    <a:pt x="1" y="14"/>
                    <a:pt x="0" y="9"/>
                    <a:pt x="9" y="18"/>
                  </a:cubicBezTo>
                  <a:cubicBezTo>
                    <a:pt x="20" y="14"/>
                    <a:pt x="16" y="18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" name="Freeform 112"/>
            <p:cNvSpPr>
              <a:spLocks/>
            </p:cNvSpPr>
            <p:nvPr/>
          </p:nvSpPr>
          <p:spPr bwMode="invGray">
            <a:xfrm>
              <a:off x="4162" y="2021"/>
              <a:ext cx="18" cy="33"/>
            </a:xfrm>
            <a:custGeom>
              <a:avLst/>
              <a:gdLst>
                <a:gd name="T0" fmla="*/ 24 w 24"/>
                <a:gd name="T1" fmla="*/ 0 h 44"/>
                <a:gd name="T2" fmla="*/ 8 w 24"/>
                <a:gd name="T3" fmla="*/ 16 h 44"/>
                <a:gd name="T4" fmla="*/ 0 w 24"/>
                <a:gd name="T5" fmla="*/ 34 h 44"/>
                <a:gd name="T6" fmla="*/ 16 w 24"/>
                <a:gd name="T7" fmla="*/ 40 h 44"/>
                <a:gd name="T8" fmla="*/ 24 w 2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4">
                  <a:moveTo>
                    <a:pt x="24" y="0"/>
                  </a:moveTo>
                  <a:cubicBezTo>
                    <a:pt x="19" y="7"/>
                    <a:pt x="15" y="11"/>
                    <a:pt x="8" y="16"/>
                  </a:cubicBezTo>
                  <a:cubicBezTo>
                    <a:pt x="4" y="21"/>
                    <a:pt x="0" y="34"/>
                    <a:pt x="0" y="34"/>
                  </a:cubicBezTo>
                  <a:cubicBezTo>
                    <a:pt x="3" y="44"/>
                    <a:pt x="7" y="42"/>
                    <a:pt x="16" y="40"/>
                  </a:cubicBezTo>
                  <a:cubicBezTo>
                    <a:pt x="20" y="27"/>
                    <a:pt x="24" y="14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Freeform 113"/>
            <p:cNvSpPr>
              <a:spLocks/>
            </p:cNvSpPr>
            <p:nvPr/>
          </p:nvSpPr>
          <p:spPr bwMode="invGray">
            <a:xfrm>
              <a:off x="3278" y="3473"/>
              <a:ext cx="31" cy="18"/>
            </a:xfrm>
            <a:custGeom>
              <a:avLst/>
              <a:gdLst>
                <a:gd name="T0" fmla="*/ 30 w 41"/>
                <a:gd name="T1" fmla="*/ 0 h 24"/>
                <a:gd name="T2" fmla="*/ 26 w 41"/>
                <a:gd name="T3" fmla="*/ 24 h 24"/>
                <a:gd name="T4" fmla="*/ 30 w 4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4">
                  <a:moveTo>
                    <a:pt x="30" y="0"/>
                  </a:moveTo>
                  <a:cubicBezTo>
                    <a:pt x="4" y="4"/>
                    <a:pt x="0" y="17"/>
                    <a:pt x="26" y="24"/>
                  </a:cubicBezTo>
                  <a:cubicBezTo>
                    <a:pt x="41" y="19"/>
                    <a:pt x="38" y="10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Freeform 114"/>
            <p:cNvSpPr>
              <a:spLocks/>
            </p:cNvSpPr>
            <p:nvPr/>
          </p:nvSpPr>
          <p:spPr bwMode="invGray">
            <a:xfrm>
              <a:off x="3318" y="3466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" name="Freeform 115"/>
            <p:cNvSpPr>
              <a:spLocks/>
            </p:cNvSpPr>
            <p:nvPr/>
          </p:nvSpPr>
          <p:spPr bwMode="invGray">
            <a:xfrm>
              <a:off x="3251" y="3312"/>
              <a:ext cx="9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" name="Freeform 116"/>
            <p:cNvSpPr>
              <a:spLocks/>
            </p:cNvSpPr>
            <p:nvPr/>
          </p:nvSpPr>
          <p:spPr bwMode="invGray">
            <a:xfrm>
              <a:off x="3311" y="3239"/>
              <a:ext cx="11" cy="19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" name="Freeform 117"/>
            <p:cNvSpPr>
              <a:spLocks/>
            </p:cNvSpPr>
            <p:nvPr/>
          </p:nvSpPr>
          <p:spPr bwMode="invGray">
            <a:xfrm>
              <a:off x="3287" y="3238"/>
              <a:ext cx="11" cy="19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Freeform 118"/>
            <p:cNvSpPr>
              <a:spLocks/>
            </p:cNvSpPr>
            <p:nvPr/>
          </p:nvSpPr>
          <p:spPr bwMode="invGray">
            <a:xfrm>
              <a:off x="3276" y="3260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Freeform 119"/>
            <p:cNvSpPr>
              <a:spLocks/>
            </p:cNvSpPr>
            <p:nvPr/>
          </p:nvSpPr>
          <p:spPr bwMode="invGray">
            <a:xfrm>
              <a:off x="3251" y="3294"/>
              <a:ext cx="9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" name="Freeform 120"/>
            <p:cNvSpPr>
              <a:spLocks/>
            </p:cNvSpPr>
            <p:nvPr/>
          </p:nvSpPr>
          <p:spPr bwMode="invGray">
            <a:xfrm>
              <a:off x="3270" y="3281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" name="Freeform 121"/>
            <p:cNvSpPr>
              <a:spLocks/>
            </p:cNvSpPr>
            <p:nvPr/>
          </p:nvSpPr>
          <p:spPr bwMode="invGray">
            <a:xfrm>
              <a:off x="2537" y="2293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Freeform 122"/>
            <p:cNvSpPr>
              <a:spLocks/>
            </p:cNvSpPr>
            <p:nvPr/>
          </p:nvSpPr>
          <p:spPr bwMode="invGray">
            <a:xfrm>
              <a:off x="2476" y="2259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Freeform 123"/>
            <p:cNvSpPr>
              <a:spLocks/>
            </p:cNvSpPr>
            <p:nvPr/>
          </p:nvSpPr>
          <p:spPr bwMode="invGray">
            <a:xfrm>
              <a:off x="2238" y="2042"/>
              <a:ext cx="2060" cy="1644"/>
            </a:xfrm>
            <a:custGeom>
              <a:avLst/>
              <a:gdLst>
                <a:gd name="T0" fmla="*/ 452 w 2060"/>
                <a:gd name="T1" fmla="*/ 653 h 1644"/>
                <a:gd name="T2" fmla="*/ 333 w 2060"/>
                <a:gd name="T3" fmla="*/ 595 h 1644"/>
                <a:gd name="T4" fmla="*/ 158 w 2060"/>
                <a:gd name="T5" fmla="*/ 645 h 1644"/>
                <a:gd name="T6" fmla="*/ 46 w 2060"/>
                <a:gd name="T7" fmla="*/ 759 h 1644"/>
                <a:gd name="T8" fmla="*/ 12 w 2060"/>
                <a:gd name="T9" fmla="*/ 941 h 1644"/>
                <a:gd name="T10" fmla="*/ 146 w 2060"/>
                <a:gd name="T11" fmla="*/ 1059 h 1644"/>
                <a:gd name="T12" fmla="*/ 308 w 2060"/>
                <a:gd name="T13" fmla="*/ 1041 h 1644"/>
                <a:gd name="T14" fmla="*/ 396 w 2060"/>
                <a:gd name="T15" fmla="*/ 1138 h 1644"/>
                <a:gd name="T16" fmla="*/ 452 w 2060"/>
                <a:gd name="T17" fmla="*/ 1447 h 1644"/>
                <a:gd name="T18" fmla="*/ 497 w 2060"/>
                <a:gd name="T19" fmla="*/ 1628 h 1644"/>
                <a:gd name="T20" fmla="*/ 704 w 2060"/>
                <a:gd name="T21" fmla="*/ 1574 h 1644"/>
                <a:gd name="T22" fmla="*/ 817 w 2060"/>
                <a:gd name="T23" fmla="*/ 1380 h 1644"/>
                <a:gd name="T24" fmla="*/ 885 w 2060"/>
                <a:gd name="T25" fmla="*/ 1153 h 1644"/>
                <a:gd name="T26" fmla="*/ 998 w 2060"/>
                <a:gd name="T27" fmla="*/ 999 h 1644"/>
                <a:gd name="T28" fmla="*/ 796 w 2060"/>
                <a:gd name="T29" fmla="*/ 856 h 1644"/>
                <a:gd name="T30" fmla="*/ 817 w 2060"/>
                <a:gd name="T31" fmla="*/ 819 h 1644"/>
                <a:gd name="T32" fmla="*/ 1003 w 2060"/>
                <a:gd name="T33" fmla="*/ 916 h 1644"/>
                <a:gd name="T34" fmla="*/ 1098 w 2060"/>
                <a:gd name="T35" fmla="*/ 792 h 1644"/>
                <a:gd name="T36" fmla="*/ 1046 w 2060"/>
                <a:gd name="T37" fmla="*/ 763 h 1644"/>
                <a:gd name="T38" fmla="*/ 929 w 2060"/>
                <a:gd name="T39" fmla="*/ 716 h 1644"/>
                <a:gd name="T40" fmla="*/ 1141 w 2060"/>
                <a:gd name="T41" fmla="*/ 761 h 1644"/>
                <a:gd name="T42" fmla="*/ 1296 w 2060"/>
                <a:gd name="T43" fmla="*/ 852 h 1644"/>
                <a:gd name="T44" fmla="*/ 1373 w 2060"/>
                <a:gd name="T45" fmla="*/ 1033 h 1644"/>
                <a:gd name="T46" fmla="*/ 1608 w 2060"/>
                <a:gd name="T47" fmla="*/ 847 h 1644"/>
                <a:gd name="T48" fmla="*/ 1704 w 2060"/>
                <a:gd name="T49" fmla="*/ 1030 h 1644"/>
                <a:gd name="T50" fmla="*/ 1707 w 2060"/>
                <a:gd name="T51" fmla="*/ 874 h 1644"/>
                <a:gd name="T52" fmla="*/ 1759 w 2060"/>
                <a:gd name="T53" fmla="*/ 800 h 1644"/>
                <a:gd name="T54" fmla="*/ 1783 w 2060"/>
                <a:gd name="T55" fmla="*/ 544 h 1644"/>
                <a:gd name="T56" fmla="*/ 1824 w 2060"/>
                <a:gd name="T57" fmla="*/ 528 h 1644"/>
                <a:gd name="T58" fmla="*/ 1844 w 2060"/>
                <a:gd name="T59" fmla="*/ 427 h 1644"/>
                <a:gd name="T60" fmla="*/ 1805 w 2060"/>
                <a:gd name="T61" fmla="*/ 226 h 1644"/>
                <a:gd name="T62" fmla="*/ 1899 w 2060"/>
                <a:gd name="T63" fmla="*/ 108 h 1644"/>
                <a:gd name="T64" fmla="*/ 1947 w 2060"/>
                <a:gd name="T65" fmla="*/ 209 h 1644"/>
                <a:gd name="T66" fmla="*/ 1943 w 2060"/>
                <a:gd name="T67" fmla="*/ 123 h 1644"/>
                <a:gd name="T68" fmla="*/ 1975 w 2060"/>
                <a:gd name="T69" fmla="*/ 51 h 1644"/>
                <a:gd name="T70" fmla="*/ 2038 w 2060"/>
                <a:gd name="T71" fmla="*/ 0 h 1644"/>
                <a:gd name="T72" fmla="*/ 1820 w 2060"/>
                <a:gd name="T73" fmla="*/ 63 h 1644"/>
                <a:gd name="T74" fmla="*/ 1583 w 2060"/>
                <a:gd name="T75" fmla="*/ 83 h 1644"/>
                <a:gd name="T76" fmla="*/ 1349 w 2060"/>
                <a:gd name="T77" fmla="*/ 30 h 1644"/>
                <a:gd name="T78" fmla="*/ 1132 w 2060"/>
                <a:gd name="T79" fmla="*/ 65 h 1644"/>
                <a:gd name="T80" fmla="*/ 1040 w 2060"/>
                <a:gd name="T81" fmla="*/ 170 h 1644"/>
                <a:gd name="T82" fmla="*/ 926 w 2060"/>
                <a:gd name="T83" fmla="*/ 137 h 1644"/>
                <a:gd name="T84" fmla="*/ 758 w 2060"/>
                <a:gd name="T85" fmla="*/ 183 h 1644"/>
                <a:gd name="T86" fmla="*/ 667 w 2060"/>
                <a:gd name="T87" fmla="*/ 140 h 1644"/>
                <a:gd name="T88" fmla="*/ 364 w 2060"/>
                <a:gd name="T89" fmla="*/ 248 h 1644"/>
                <a:gd name="T90" fmla="*/ 535 w 2060"/>
                <a:gd name="T91" fmla="*/ 213 h 1644"/>
                <a:gd name="T92" fmla="*/ 638 w 2060"/>
                <a:gd name="T93" fmla="*/ 276 h 1644"/>
                <a:gd name="T94" fmla="*/ 443 w 2060"/>
                <a:gd name="T95" fmla="*/ 357 h 1644"/>
                <a:gd name="T96" fmla="*/ 275 w 2060"/>
                <a:gd name="T97" fmla="*/ 416 h 1644"/>
                <a:gd name="T98" fmla="*/ 167 w 2060"/>
                <a:gd name="T99" fmla="*/ 537 h 1644"/>
                <a:gd name="T100" fmla="*/ 283 w 2060"/>
                <a:gd name="T101" fmla="*/ 552 h 1644"/>
                <a:gd name="T102" fmla="*/ 381 w 2060"/>
                <a:gd name="T103" fmla="*/ 573 h 1644"/>
                <a:gd name="T104" fmla="*/ 493 w 2060"/>
                <a:gd name="T105" fmla="*/ 590 h 1644"/>
                <a:gd name="T106" fmla="*/ 487 w 2060"/>
                <a:gd name="T107" fmla="*/ 512 h 1644"/>
                <a:gd name="T108" fmla="*/ 592 w 2060"/>
                <a:gd name="T109" fmla="*/ 548 h 1644"/>
                <a:gd name="T110" fmla="*/ 686 w 2060"/>
                <a:gd name="T111" fmla="*/ 470 h 1644"/>
                <a:gd name="T112" fmla="*/ 772 w 2060"/>
                <a:gd name="T113" fmla="*/ 480 h 1644"/>
                <a:gd name="T114" fmla="*/ 639 w 2060"/>
                <a:gd name="T115" fmla="*/ 598 h 1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0" h="1644">
                  <a:moveTo>
                    <a:pt x="697" y="677"/>
                  </a:moveTo>
                  <a:cubicBezTo>
                    <a:pt x="659" y="675"/>
                    <a:pt x="652" y="669"/>
                    <a:pt x="618" y="667"/>
                  </a:cubicBezTo>
                  <a:cubicBezTo>
                    <a:pt x="607" y="666"/>
                    <a:pt x="594" y="661"/>
                    <a:pt x="582" y="658"/>
                  </a:cubicBezTo>
                  <a:cubicBezTo>
                    <a:pt x="577" y="655"/>
                    <a:pt x="568" y="650"/>
                    <a:pt x="568" y="650"/>
                  </a:cubicBezTo>
                  <a:cubicBezTo>
                    <a:pt x="551" y="652"/>
                    <a:pt x="557" y="655"/>
                    <a:pt x="546" y="658"/>
                  </a:cubicBezTo>
                  <a:cubicBezTo>
                    <a:pt x="540" y="667"/>
                    <a:pt x="542" y="669"/>
                    <a:pt x="546" y="677"/>
                  </a:cubicBezTo>
                  <a:cubicBezTo>
                    <a:pt x="548" y="680"/>
                    <a:pt x="550" y="686"/>
                    <a:pt x="550" y="686"/>
                  </a:cubicBezTo>
                  <a:cubicBezTo>
                    <a:pt x="526" y="694"/>
                    <a:pt x="506" y="678"/>
                    <a:pt x="488" y="670"/>
                  </a:cubicBezTo>
                  <a:cubicBezTo>
                    <a:pt x="481" y="653"/>
                    <a:pt x="472" y="655"/>
                    <a:pt x="452" y="653"/>
                  </a:cubicBezTo>
                  <a:cubicBezTo>
                    <a:pt x="446" y="648"/>
                    <a:pt x="444" y="648"/>
                    <a:pt x="437" y="650"/>
                  </a:cubicBezTo>
                  <a:cubicBezTo>
                    <a:pt x="427" y="647"/>
                    <a:pt x="433" y="648"/>
                    <a:pt x="423" y="642"/>
                  </a:cubicBezTo>
                  <a:cubicBezTo>
                    <a:pt x="421" y="641"/>
                    <a:pt x="418" y="639"/>
                    <a:pt x="418" y="639"/>
                  </a:cubicBezTo>
                  <a:cubicBezTo>
                    <a:pt x="416" y="638"/>
                    <a:pt x="413" y="633"/>
                    <a:pt x="413" y="630"/>
                  </a:cubicBezTo>
                  <a:cubicBezTo>
                    <a:pt x="415" y="625"/>
                    <a:pt x="418" y="616"/>
                    <a:pt x="418" y="616"/>
                  </a:cubicBezTo>
                  <a:cubicBezTo>
                    <a:pt x="416" y="592"/>
                    <a:pt x="421" y="588"/>
                    <a:pt x="398" y="591"/>
                  </a:cubicBezTo>
                  <a:cubicBezTo>
                    <a:pt x="390" y="598"/>
                    <a:pt x="390" y="595"/>
                    <a:pt x="381" y="592"/>
                  </a:cubicBezTo>
                  <a:cubicBezTo>
                    <a:pt x="370" y="592"/>
                    <a:pt x="361" y="595"/>
                    <a:pt x="348" y="597"/>
                  </a:cubicBezTo>
                  <a:cubicBezTo>
                    <a:pt x="344" y="595"/>
                    <a:pt x="337" y="597"/>
                    <a:pt x="333" y="595"/>
                  </a:cubicBezTo>
                  <a:cubicBezTo>
                    <a:pt x="331" y="594"/>
                    <a:pt x="330" y="592"/>
                    <a:pt x="328" y="592"/>
                  </a:cubicBezTo>
                  <a:cubicBezTo>
                    <a:pt x="314" y="591"/>
                    <a:pt x="296" y="597"/>
                    <a:pt x="283" y="602"/>
                  </a:cubicBezTo>
                  <a:cubicBezTo>
                    <a:pt x="276" y="603"/>
                    <a:pt x="268" y="606"/>
                    <a:pt x="260" y="608"/>
                  </a:cubicBezTo>
                  <a:cubicBezTo>
                    <a:pt x="255" y="609"/>
                    <a:pt x="246" y="613"/>
                    <a:pt x="246" y="613"/>
                  </a:cubicBezTo>
                  <a:cubicBezTo>
                    <a:pt x="228" y="611"/>
                    <a:pt x="209" y="609"/>
                    <a:pt x="189" y="611"/>
                  </a:cubicBezTo>
                  <a:cubicBezTo>
                    <a:pt x="184" y="613"/>
                    <a:pt x="180" y="614"/>
                    <a:pt x="175" y="617"/>
                  </a:cubicBezTo>
                  <a:cubicBezTo>
                    <a:pt x="173" y="619"/>
                    <a:pt x="173" y="620"/>
                    <a:pt x="173" y="622"/>
                  </a:cubicBezTo>
                  <a:cubicBezTo>
                    <a:pt x="172" y="623"/>
                    <a:pt x="169" y="623"/>
                    <a:pt x="169" y="625"/>
                  </a:cubicBezTo>
                  <a:cubicBezTo>
                    <a:pt x="163" y="634"/>
                    <a:pt x="167" y="641"/>
                    <a:pt x="158" y="645"/>
                  </a:cubicBezTo>
                  <a:cubicBezTo>
                    <a:pt x="153" y="648"/>
                    <a:pt x="149" y="652"/>
                    <a:pt x="144" y="655"/>
                  </a:cubicBezTo>
                  <a:cubicBezTo>
                    <a:pt x="141" y="656"/>
                    <a:pt x="135" y="659"/>
                    <a:pt x="135" y="659"/>
                  </a:cubicBezTo>
                  <a:cubicBezTo>
                    <a:pt x="133" y="664"/>
                    <a:pt x="130" y="666"/>
                    <a:pt x="130" y="669"/>
                  </a:cubicBezTo>
                  <a:cubicBezTo>
                    <a:pt x="128" y="677"/>
                    <a:pt x="132" y="691"/>
                    <a:pt x="124" y="698"/>
                  </a:cubicBezTo>
                  <a:cubicBezTo>
                    <a:pt x="118" y="703"/>
                    <a:pt x="108" y="709"/>
                    <a:pt x="101" y="711"/>
                  </a:cubicBezTo>
                  <a:cubicBezTo>
                    <a:pt x="101" y="711"/>
                    <a:pt x="90" y="716"/>
                    <a:pt x="87" y="716"/>
                  </a:cubicBezTo>
                  <a:cubicBezTo>
                    <a:pt x="85" y="717"/>
                    <a:pt x="82" y="717"/>
                    <a:pt x="82" y="717"/>
                  </a:cubicBezTo>
                  <a:cubicBezTo>
                    <a:pt x="76" y="725"/>
                    <a:pt x="68" y="733"/>
                    <a:pt x="60" y="738"/>
                  </a:cubicBezTo>
                  <a:cubicBezTo>
                    <a:pt x="56" y="745"/>
                    <a:pt x="53" y="755"/>
                    <a:pt x="46" y="759"/>
                  </a:cubicBezTo>
                  <a:cubicBezTo>
                    <a:pt x="43" y="764"/>
                    <a:pt x="37" y="767"/>
                    <a:pt x="31" y="773"/>
                  </a:cubicBezTo>
                  <a:cubicBezTo>
                    <a:pt x="26" y="780"/>
                    <a:pt x="25" y="789"/>
                    <a:pt x="23" y="797"/>
                  </a:cubicBezTo>
                  <a:cubicBezTo>
                    <a:pt x="20" y="803"/>
                    <a:pt x="19" y="809"/>
                    <a:pt x="17" y="816"/>
                  </a:cubicBezTo>
                  <a:cubicBezTo>
                    <a:pt x="15" y="817"/>
                    <a:pt x="14" y="824"/>
                    <a:pt x="14" y="824"/>
                  </a:cubicBezTo>
                  <a:cubicBezTo>
                    <a:pt x="15" y="831"/>
                    <a:pt x="26" y="842"/>
                    <a:pt x="26" y="842"/>
                  </a:cubicBezTo>
                  <a:cubicBezTo>
                    <a:pt x="26" y="847"/>
                    <a:pt x="17" y="855"/>
                    <a:pt x="17" y="855"/>
                  </a:cubicBezTo>
                  <a:cubicBezTo>
                    <a:pt x="14" y="863"/>
                    <a:pt x="17" y="867"/>
                    <a:pt x="25" y="870"/>
                  </a:cubicBezTo>
                  <a:cubicBezTo>
                    <a:pt x="28" y="884"/>
                    <a:pt x="17" y="902"/>
                    <a:pt x="6" y="909"/>
                  </a:cubicBezTo>
                  <a:cubicBezTo>
                    <a:pt x="0" y="927"/>
                    <a:pt x="5" y="927"/>
                    <a:pt x="12" y="941"/>
                  </a:cubicBezTo>
                  <a:cubicBezTo>
                    <a:pt x="23" y="963"/>
                    <a:pt x="29" y="969"/>
                    <a:pt x="53" y="977"/>
                  </a:cubicBezTo>
                  <a:cubicBezTo>
                    <a:pt x="60" y="986"/>
                    <a:pt x="56" y="983"/>
                    <a:pt x="63" y="989"/>
                  </a:cubicBezTo>
                  <a:cubicBezTo>
                    <a:pt x="62" y="994"/>
                    <a:pt x="59" y="997"/>
                    <a:pt x="59" y="1002"/>
                  </a:cubicBezTo>
                  <a:cubicBezTo>
                    <a:pt x="57" y="1009"/>
                    <a:pt x="70" y="1020"/>
                    <a:pt x="74" y="1027"/>
                  </a:cubicBezTo>
                  <a:cubicBezTo>
                    <a:pt x="77" y="1031"/>
                    <a:pt x="91" y="1036"/>
                    <a:pt x="91" y="1036"/>
                  </a:cubicBezTo>
                  <a:cubicBezTo>
                    <a:pt x="94" y="1036"/>
                    <a:pt x="96" y="1036"/>
                    <a:pt x="98" y="1034"/>
                  </a:cubicBezTo>
                  <a:cubicBezTo>
                    <a:pt x="99" y="1034"/>
                    <a:pt x="98" y="1031"/>
                    <a:pt x="99" y="1030"/>
                  </a:cubicBezTo>
                  <a:cubicBezTo>
                    <a:pt x="101" y="1030"/>
                    <a:pt x="107" y="1038"/>
                    <a:pt x="108" y="1038"/>
                  </a:cubicBezTo>
                  <a:cubicBezTo>
                    <a:pt x="119" y="1047"/>
                    <a:pt x="133" y="1055"/>
                    <a:pt x="146" y="1059"/>
                  </a:cubicBezTo>
                  <a:cubicBezTo>
                    <a:pt x="149" y="1067"/>
                    <a:pt x="152" y="1066"/>
                    <a:pt x="159" y="1064"/>
                  </a:cubicBezTo>
                  <a:cubicBezTo>
                    <a:pt x="163" y="1061"/>
                    <a:pt x="166" y="1059"/>
                    <a:pt x="169" y="1058"/>
                  </a:cubicBezTo>
                  <a:cubicBezTo>
                    <a:pt x="172" y="1056"/>
                    <a:pt x="178" y="1055"/>
                    <a:pt x="178" y="1055"/>
                  </a:cubicBezTo>
                  <a:cubicBezTo>
                    <a:pt x="192" y="1059"/>
                    <a:pt x="209" y="1061"/>
                    <a:pt x="224" y="1063"/>
                  </a:cubicBezTo>
                  <a:cubicBezTo>
                    <a:pt x="231" y="1067"/>
                    <a:pt x="229" y="1070"/>
                    <a:pt x="238" y="1069"/>
                  </a:cubicBezTo>
                  <a:cubicBezTo>
                    <a:pt x="238" y="1063"/>
                    <a:pt x="238" y="1056"/>
                    <a:pt x="238" y="1050"/>
                  </a:cubicBezTo>
                  <a:cubicBezTo>
                    <a:pt x="241" y="1041"/>
                    <a:pt x="257" y="1059"/>
                    <a:pt x="260" y="1061"/>
                  </a:cubicBezTo>
                  <a:cubicBezTo>
                    <a:pt x="266" y="1050"/>
                    <a:pt x="279" y="1052"/>
                    <a:pt x="291" y="1050"/>
                  </a:cubicBezTo>
                  <a:cubicBezTo>
                    <a:pt x="297" y="1049"/>
                    <a:pt x="302" y="1044"/>
                    <a:pt x="308" y="1041"/>
                  </a:cubicBezTo>
                  <a:cubicBezTo>
                    <a:pt x="319" y="1042"/>
                    <a:pt x="330" y="1045"/>
                    <a:pt x="341" y="1049"/>
                  </a:cubicBezTo>
                  <a:cubicBezTo>
                    <a:pt x="342" y="1050"/>
                    <a:pt x="344" y="1055"/>
                    <a:pt x="344" y="1058"/>
                  </a:cubicBezTo>
                  <a:cubicBezTo>
                    <a:pt x="344" y="1061"/>
                    <a:pt x="342" y="1067"/>
                    <a:pt x="342" y="1067"/>
                  </a:cubicBezTo>
                  <a:cubicBezTo>
                    <a:pt x="347" y="1070"/>
                    <a:pt x="355" y="1072"/>
                    <a:pt x="361" y="1075"/>
                  </a:cubicBezTo>
                  <a:cubicBezTo>
                    <a:pt x="362" y="1075"/>
                    <a:pt x="365" y="1077"/>
                    <a:pt x="365" y="1077"/>
                  </a:cubicBezTo>
                  <a:cubicBezTo>
                    <a:pt x="375" y="1074"/>
                    <a:pt x="384" y="1074"/>
                    <a:pt x="393" y="1080"/>
                  </a:cubicBezTo>
                  <a:cubicBezTo>
                    <a:pt x="396" y="1083"/>
                    <a:pt x="398" y="1088"/>
                    <a:pt x="401" y="1092"/>
                  </a:cubicBezTo>
                  <a:cubicBezTo>
                    <a:pt x="404" y="1095"/>
                    <a:pt x="407" y="1102"/>
                    <a:pt x="407" y="1102"/>
                  </a:cubicBezTo>
                  <a:cubicBezTo>
                    <a:pt x="404" y="1114"/>
                    <a:pt x="399" y="1127"/>
                    <a:pt x="396" y="1138"/>
                  </a:cubicBezTo>
                  <a:cubicBezTo>
                    <a:pt x="393" y="1147"/>
                    <a:pt x="395" y="1141"/>
                    <a:pt x="389" y="1152"/>
                  </a:cubicBezTo>
                  <a:cubicBezTo>
                    <a:pt x="387" y="1153"/>
                    <a:pt x="385" y="1156"/>
                    <a:pt x="385" y="1156"/>
                  </a:cubicBezTo>
                  <a:cubicBezTo>
                    <a:pt x="389" y="1185"/>
                    <a:pt x="396" y="1180"/>
                    <a:pt x="410" y="1197"/>
                  </a:cubicBezTo>
                  <a:cubicBezTo>
                    <a:pt x="427" y="1219"/>
                    <a:pt x="440" y="1239"/>
                    <a:pt x="447" y="1266"/>
                  </a:cubicBezTo>
                  <a:cubicBezTo>
                    <a:pt x="446" y="1280"/>
                    <a:pt x="452" y="1314"/>
                    <a:pt x="435" y="1325"/>
                  </a:cubicBezTo>
                  <a:cubicBezTo>
                    <a:pt x="427" y="1347"/>
                    <a:pt x="433" y="1325"/>
                    <a:pt x="430" y="1367"/>
                  </a:cubicBezTo>
                  <a:cubicBezTo>
                    <a:pt x="429" y="1377"/>
                    <a:pt x="421" y="1381"/>
                    <a:pt x="418" y="1391"/>
                  </a:cubicBezTo>
                  <a:cubicBezTo>
                    <a:pt x="421" y="1413"/>
                    <a:pt x="430" y="1422"/>
                    <a:pt x="446" y="1438"/>
                  </a:cubicBezTo>
                  <a:cubicBezTo>
                    <a:pt x="449" y="1441"/>
                    <a:pt x="450" y="1442"/>
                    <a:pt x="452" y="1447"/>
                  </a:cubicBezTo>
                  <a:cubicBezTo>
                    <a:pt x="454" y="1450"/>
                    <a:pt x="455" y="1456"/>
                    <a:pt x="455" y="1456"/>
                  </a:cubicBezTo>
                  <a:cubicBezTo>
                    <a:pt x="457" y="1475"/>
                    <a:pt x="458" y="1488"/>
                    <a:pt x="460" y="1505"/>
                  </a:cubicBezTo>
                  <a:cubicBezTo>
                    <a:pt x="461" y="1514"/>
                    <a:pt x="461" y="1511"/>
                    <a:pt x="464" y="1522"/>
                  </a:cubicBezTo>
                  <a:cubicBezTo>
                    <a:pt x="466" y="1524"/>
                    <a:pt x="466" y="1527"/>
                    <a:pt x="466" y="1527"/>
                  </a:cubicBezTo>
                  <a:cubicBezTo>
                    <a:pt x="468" y="1542"/>
                    <a:pt x="469" y="1552"/>
                    <a:pt x="481" y="1561"/>
                  </a:cubicBezTo>
                  <a:cubicBezTo>
                    <a:pt x="485" y="1566"/>
                    <a:pt x="488" y="1569"/>
                    <a:pt x="494" y="1572"/>
                  </a:cubicBezTo>
                  <a:cubicBezTo>
                    <a:pt x="497" y="1585"/>
                    <a:pt x="503" y="1597"/>
                    <a:pt x="506" y="1610"/>
                  </a:cubicBezTo>
                  <a:cubicBezTo>
                    <a:pt x="506" y="1614"/>
                    <a:pt x="508" y="1619"/>
                    <a:pt x="505" y="1622"/>
                  </a:cubicBezTo>
                  <a:cubicBezTo>
                    <a:pt x="503" y="1625"/>
                    <a:pt x="497" y="1628"/>
                    <a:pt x="497" y="1628"/>
                  </a:cubicBezTo>
                  <a:cubicBezTo>
                    <a:pt x="488" y="1642"/>
                    <a:pt x="509" y="1644"/>
                    <a:pt x="517" y="1644"/>
                  </a:cubicBezTo>
                  <a:cubicBezTo>
                    <a:pt x="539" y="1639"/>
                    <a:pt x="557" y="1635"/>
                    <a:pt x="579" y="1633"/>
                  </a:cubicBezTo>
                  <a:cubicBezTo>
                    <a:pt x="598" y="1630"/>
                    <a:pt x="613" y="1627"/>
                    <a:pt x="632" y="1624"/>
                  </a:cubicBezTo>
                  <a:cubicBezTo>
                    <a:pt x="635" y="1624"/>
                    <a:pt x="638" y="1622"/>
                    <a:pt x="641" y="1621"/>
                  </a:cubicBezTo>
                  <a:cubicBezTo>
                    <a:pt x="642" y="1621"/>
                    <a:pt x="644" y="1619"/>
                    <a:pt x="646" y="1617"/>
                  </a:cubicBezTo>
                  <a:cubicBezTo>
                    <a:pt x="649" y="1617"/>
                    <a:pt x="655" y="1616"/>
                    <a:pt x="655" y="1616"/>
                  </a:cubicBezTo>
                  <a:cubicBezTo>
                    <a:pt x="659" y="1610"/>
                    <a:pt x="664" y="1603"/>
                    <a:pt x="670" y="1600"/>
                  </a:cubicBezTo>
                  <a:cubicBezTo>
                    <a:pt x="675" y="1594"/>
                    <a:pt x="678" y="1591"/>
                    <a:pt x="683" y="1588"/>
                  </a:cubicBezTo>
                  <a:cubicBezTo>
                    <a:pt x="687" y="1581"/>
                    <a:pt x="697" y="1577"/>
                    <a:pt x="704" y="1574"/>
                  </a:cubicBezTo>
                  <a:cubicBezTo>
                    <a:pt x="715" y="1563"/>
                    <a:pt x="726" y="1550"/>
                    <a:pt x="731" y="1535"/>
                  </a:cubicBezTo>
                  <a:cubicBezTo>
                    <a:pt x="731" y="1531"/>
                    <a:pt x="729" y="1528"/>
                    <a:pt x="729" y="1525"/>
                  </a:cubicBezTo>
                  <a:cubicBezTo>
                    <a:pt x="729" y="1494"/>
                    <a:pt x="737" y="1505"/>
                    <a:pt x="754" y="1494"/>
                  </a:cubicBezTo>
                  <a:cubicBezTo>
                    <a:pt x="759" y="1488"/>
                    <a:pt x="762" y="1483"/>
                    <a:pt x="765" y="1475"/>
                  </a:cubicBezTo>
                  <a:cubicBezTo>
                    <a:pt x="763" y="1458"/>
                    <a:pt x="765" y="1439"/>
                    <a:pt x="755" y="1424"/>
                  </a:cubicBezTo>
                  <a:cubicBezTo>
                    <a:pt x="759" y="1413"/>
                    <a:pt x="771" y="1419"/>
                    <a:pt x="779" y="1422"/>
                  </a:cubicBezTo>
                  <a:cubicBezTo>
                    <a:pt x="782" y="1427"/>
                    <a:pt x="782" y="1435"/>
                    <a:pt x="785" y="1427"/>
                  </a:cubicBezTo>
                  <a:cubicBezTo>
                    <a:pt x="786" y="1416"/>
                    <a:pt x="786" y="1405"/>
                    <a:pt x="786" y="1396"/>
                  </a:cubicBezTo>
                  <a:cubicBezTo>
                    <a:pt x="788" y="1386"/>
                    <a:pt x="810" y="1385"/>
                    <a:pt x="817" y="1380"/>
                  </a:cubicBezTo>
                  <a:cubicBezTo>
                    <a:pt x="820" y="1374"/>
                    <a:pt x="831" y="1367"/>
                    <a:pt x="837" y="1363"/>
                  </a:cubicBezTo>
                  <a:cubicBezTo>
                    <a:pt x="841" y="1361"/>
                    <a:pt x="847" y="1356"/>
                    <a:pt x="847" y="1356"/>
                  </a:cubicBezTo>
                  <a:cubicBezTo>
                    <a:pt x="855" y="1345"/>
                    <a:pt x="845" y="1333"/>
                    <a:pt x="844" y="1320"/>
                  </a:cubicBezTo>
                  <a:cubicBezTo>
                    <a:pt x="845" y="1310"/>
                    <a:pt x="847" y="1308"/>
                    <a:pt x="850" y="1299"/>
                  </a:cubicBezTo>
                  <a:cubicBezTo>
                    <a:pt x="847" y="1288"/>
                    <a:pt x="842" y="1288"/>
                    <a:pt x="834" y="1280"/>
                  </a:cubicBezTo>
                  <a:cubicBezTo>
                    <a:pt x="833" y="1275"/>
                    <a:pt x="830" y="1266"/>
                    <a:pt x="830" y="1266"/>
                  </a:cubicBezTo>
                  <a:cubicBezTo>
                    <a:pt x="831" y="1250"/>
                    <a:pt x="831" y="1236"/>
                    <a:pt x="831" y="1220"/>
                  </a:cubicBezTo>
                  <a:cubicBezTo>
                    <a:pt x="833" y="1192"/>
                    <a:pt x="861" y="1183"/>
                    <a:pt x="876" y="1166"/>
                  </a:cubicBezTo>
                  <a:cubicBezTo>
                    <a:pt x="879" y="1160"/>
                    <a:pt x="884" y="1160"/>
                    <a:pt x="885" y="1153"/>
                  </a:cubicBezTo>
                  <a:cubicBezTo>
                    <a:pt x="890" y="1144"/>
                    <a:pt x="889" y="1142"/>
                    <a:pt x="895" y="1136"/>
                  </a:cubicBezTo>
                  <a:cubicBezTo>
                    <a:pt x="898" y="1127"/>
                    <a:pt x="906" y="1114"/>
                    <a:pt x="915" y="1111"/>
                  </a:cubicBezTo>
                  <a:cubicBezTo>
                    <a:pt x="920" y="1105"/>
                    <a:pt x="924" y="1099"/>
                    <a:pt x="930" y="1094"/>
                  </a:cubicBezTo>
                  <a:cubicBezTo>
                    <a:pt x="935" y="1089"/>
                    <a:pt x="938" y="1089"/>
                    <a:pt x="943" y="1084"/>
                  </a:cubicBezTo>
                  <a:cubicBezTo>
                    <a:pt x="947" y="1080"/>
                    <a:pt x="949" y="1078"/>
                    <a:pt x="955" y="1077"/>
                  </a:cubicBezTo>
                  <a:cubicBezTo>
                    <a:pt x="961" y="1066"/>
                    <a:pt x="958" y="1069"/>
                    <a:pt x="966" y="1064"/>
                  </a:cubicBezTo>
                  <a:cubicBezTo>
                    <a:pt x="972" y="1055"/>
                    <a:pt x="978" y="1045"/>
                    <a:pt x="983" y="1036"/>
                  </a:cubicBezTo>
                  <a:cubicBezTo>
                    <a:pt x="988" y="1030"/>
                    <a:pt x="989" y="1019"/>
                    <a:pt x="991" y="1013"/>
                  </a:cubicBezTo>
                  <a:cubicBezTo>
                    <a:pt x="994" y="1003"/>
                    <a:pt x="992" y="1009"/>
                    <a:pt x="998" y="999"/>
                  </a:cubicBezTo>
                  <a:cubicBezTo>
                    <a:pt x="1003" y="992"/>
                    <a:pt x="1003" y="984"/>
                    <a:pt x="1005" y="977"/>
                  </a:cubicBezTo>
                  <a:cubicBezTo>
                    <a:pt x="1003" y="966"/>
                    <a:pt x="1000" y="970"/>
                    <a:pt x="989" y="974"/>
                  </a:cubicBezTo>
                  <a:cubicBezTo>
                    <a:pt x="971" y="986"/>
                    <a:pt x="941" y="983"/>
                    <a:pt x="921" y="983"/>
                  </a:cubicBezTo>
                  <a:cubicBezTo>
                    <a:pt x="892" y="981"/>
                    <a:pt x="895" y="977"/>
                    <a:pt x="878" y="961"/>
                  </a:cubicBezTo>
                  <a:cubicBezTo>
                    <a:pt x="875" y="949"/>
                    <a:pt x="867" y="944"/>
                    <a:pt x="858" y="936"/>
                  </a:cubicBezTo>
                  <a:cubicBezTo>
                    <a:pt x="853" y="933"/>
                    <a:pt x="844" y="930"/>
                    <a:pt x="844" y="930"/>
                  </a:cubicBezTo>
                  <a:cubicBezTo>
                    <a:pt x="837" y="909"/>
                    <a:pt x="828" y="891"/>
                    <a:pt x="817" y="872"/>
                  </a:cubicBezTo>
                  <a:cubicBezTo>
                    <a:pt x="811" y="866"/>
                    <a:pt x="816" y="869"/>
                    <a:pt x="805" y="863"/>
                  </a:cubicBezTo>
                  <a:cubicBezTo>
                    <a:pt x="802" y="859"/>
                    <a:pt x="796" y="856"/>
                    <a:pt x="796" y="856"/>
                  </a:cubicBezTo>
                  <a:cubicBezTo>
                    <a:pt x="786" y="842"/>
                    <a:pt x="794" y="825"/>
                    <a:pt x="785" y="813"/>
                  </a:cubicBezTo>
                  <a:cubicBezTo>
                    <a:pt x="774" y="794"/>
                    <a:pt x="759" y="772"/>
                    <a:pt x="745" y="758"/>
                  </a:cubicBezTo>
                  <a:cubicBezTo>
                    <a:pt x="742" y="744"/>
                    <a:pt x="737" y="736"/>
                    <a:pt x="729" y="723"/>
                  </a:cubicBezTo>
                  <a:cubicBezTo>
                    <a:pt x="726" y="720"/>
                    <a:pt x="723" y="709"/>
                    <a:pt x="723" y="709"/>
                  </a:cubicBezTo>
                  <a:cubicBezTo>
                    <a:pt x="740" y="705"/>
                    <a:pt x="757" y="733"/>
                    <a:pt x="766" y="744"/>
                  </a:cubicBezTo>
                  <a:cubicBezTo>
                    <a:pt x="771" y="758"/>
                    <a:pt x="771" y="759"/>
                    <a:pt x="786" y="764"/>
                  </a:cubicBezTo>
                  <a:cubicBezTo>
                    <a:pt x="793" y="766"/>
                    <a:pt x="800" y="773"/>
                    <a:pt x="800" y="773"/>
                  </a:cubicBezTo>
                  <a:cubicBezTo>
                    <a:pt x="803" y="780"/>
                    <a:pt x="808" y="784"/>
                    <a:pt x="813" y="791"/>
                  </a:cubicBezTo>
                  <a:cubicBezTo>
                    <a:pt x="813" y="803"/>
                    <a:pt x="814" y="809"/>
                    <a:pt x="817" y="819"/>
                  </a:cubicBezTo>
                  <a:cubicBezTo>
                    <a:pt x="819" y="842"/>
                    <a:pt x="820" y="841"/>
                    <a:pt x="839" y="847"/>
                  </a:cubicBezTo>
                  <a:cubicBezTo>
                    <a:pt x="844" y="852"/>
                    <a:pt x="847" y="856"/>
                    <a:pt x="851" y="861"/>
                  </a:cubicBezTo>
                  <a:cubicBezTo>
                    <a:pt x="851" y="863"/>
                    <a:pt x="853" y="864"/>
                    <a:pt x="853" y="866"/>
                  </a:cubicBezTo>
                  <a:cubicBezTo>
                    <a:pt x="853" y="869"/>
                    <a:pt x="853" y="874"/>
                    <a:pt x="855" y="877"/>
                  </a:cubicBezTo>
                  <a:cubicBezTo>
                    <a:pt x="856" y="884"/>
                    <a:pt x="870" y="889"/>
                    <a:pt x="875" y="894"/>
                  </a:cubicBezTo>
                  <a:cubicBezTo>
                    <a:pt x="887" y="927"/>
                    <a:pt x="870" y="945"/>
                    <a:pt x="910" y="955"/>
                  </a:cubicBezTo>
                  <a:cubicBezTo>
                    <a:pt x="921" y="953"/>
                    <a:pt x="926" y="955"/>
                    <a:pt x="933" y="949"/>
                  </a:cubicBezTo>
                  <a:cubicBezTo>
                    <a:pt x="938" y="942"/>
                    <a:pt x="944" y="941"/>
                    <a:pt x="951" y="936"/>
                  </a:cubicBezTo>
                  <a:cubicBezTo>
                    <a:pt x="972" y="924"/>
                    <a:pt x="978" y="920"/>
                    <a:pt x="1003" y="916"/>
                  </a:cubicBezTo>
                  <a:cubicBezTo>
                    <a:pt x="1009" y="914"/>
                    <a:pt x="1017" y="911"/>
                    <a:pt x="1025" y="909"/>
                  </a:cubicBezTo>
                  <a:cubicBezTo>
                    <a:pt x="1031" y="906"/>
                    <a:pt x="1036" y="899"/>
                    <a:pt x="1042" y="897"/>
                  </a:cubicBezTo>
                  <a:cubicBezTo>
                    <a:pt x="1051" y="894"/>
                    <a:pt x="1060" y="894"/>
                    <a:pt x="1068" y="888"/>
                  </a:cubicBezTo>
                  <a:cubicBezTo>
                    <a:pt x="1073" y="881"/>
                    <a:pt x="1079" y="877"/>
                    <a:pt x="1084" y="869"/>
                  </a:cubicBezTo>
                  <a:cubicBezTo>
                    <a:pt x="1087" y="861"/>
                    <a:pt x="1088" y="850"/>
                    <a:pt x="1098" y="844"/>
                  </a:cubicBezTo>
                  <a:cubicBezTo>
                    <a:pt x="1104" y="836"/>
                    <a:pt x="1105" y="825"/>
                    <a:pt x="1108" y="816"/>
                  </a:cubicBezTo>
                  <a:cubicBezTo>
                    <a:pt x="1110" y="811"/>
                    <a:pt x="1115" y="808"/>
                    <a:pt x="1116" y="803"/>
                  </a:cubicBezTo>
                  <a:cubicBezTo>
                    <a:pt x="1110" y="800"/>
                    <a:pt x="1110" y="805"/>
                    <a:pt x="1102" y="808"/>
                  </a:cubicBezTo>
                  <a:cubicBezTo>
                    <a:pt x="1099" y="802"/>
                    <a:pt x="1104" y="795"/>
                    <a:pt x="1098" y="792"/>
                  </a:cubicBezTo>
                  <a:cubicBezTo>
                    <a:pt x="1094" y="789"/>
                    <a:pt x="1084" y="788"/>
                    <a:pt x="1084" y="788"/>
                  </a:cubicBezTo>
                  <a:cubicBezTo>
                    <a:pt x="1077" y="780"/>
                    <a:pt x="1076" y="783"/>
                    <a:pt x="1067" y="786"/>
                  </a:cubicBezTo>
                  <a:cubicBezTo>
                    <a:pt x="1064" y="788"/>
                    <a:pt x="1057" y="789"/>
                    <a:pt x="1057" y="789"/>
                  </a:cubicBezTo>
                  <a:cubicBezTo>
                    <a:pt x="1054" y="789"/>
                    <a:pt x="1051" y="789"/>
                    <a:pt x="1048" y="788"/>
                  </a:cubicBezTo>
                  <a:cubicBezTo>
                    <a:pt x="1046" y="786"/>
                    <a:pt x="1045" y="778"/>
                    <a:pt x="1045" y="778"/>
                  </a:cubicBezTo>
                  <a:cubicBezTo>
                    <a:pt x="1046" y="778"/>
                    <a:pt x="1048" y="777"/>
                    <a:pt x="1050" y="775"/>
                  </a:cubicBezTo>
                  <a:cubicBezTo>
                    <a:pt x="1060" y="772"/>
                    <a:pt x="1067" y="778"/>
                    <a:pt x="1060" y="763"/>
                  </a:cubicBezTo>
                  <a:cubicBezTo>
                    <a:pt x="1059" y="763"/>
                    <a:pt x="1057" y="761"/>
                    <a:pt x="1056" y="761"/>
                  </a:cubicBezTo>
                  <a:cubicBezTo>
                    <a:pt x="1053" y="761"/>
                    <a:pt x="1048" y="761"/>
                    <a:pt x="1046" y="763"/>
                  </a:cubicBezTo>
                  <a:cubicBezTo>
                    <a:pt x="1046" y="764"/>
                    <a:pt x="1045" y="766"/>
                    <a:pt x="1043" y="767"/>
                  </a:cubicBezTo>
                  <a:cubicBezTo>
                    <a:pt x="1036" y="775"/>
                    <a:pt x="1025" y="777"/>
                    <a:pt x="1016" y="780"/>
                  </a:cubicBezTo>
                  <a:cubicBezTo>
                    <a:pt x="1011" y="780"/>
                    <a:pt x="1006" y="778"/>
                    <a:pt x="1003" y="777"/>
                  </a:cubicBezTo>
                  <a:cubicBezTo>
                    <a:pt x="1002" y="777"/>
                    <a:pt x="997" y="775"/>
                    <a:pt x="997" y="775"/>
                  </a:cubicBezTo>
                  <a:cubicBezTo>
                    <a:pt x="988" y="763"/>
                    <a:pt x="986" y="761"/>
                    <a:pt x="971" y="758"/>
                  </a:cubicBezTo>
                  <a:cubicBezTo>
                    <a:pt x="971" y="753"/>
                    <a:pt x="974" y="747"/>
                    <a:pt x="971" y="742"/>
                  </a:cubicBezTo>
                  <a:cubicBezTo>
                    <a:pt x="969" y="739"/>
                    <a:pt x="960" y="736"/>
                    <a:pt x="957" y="734"/>
                  </a:cubicBezTo>
                  <a:cubicBezTo>
                    <a:pt x="954" y="733"/>
                    <a:pt x="947" y="731"/>
                    <a:pt x="947" y="731"/>
                  </a:cubicBezTo>
                  <a:cubicBezTo>
                    <a:pt x="941" y="725"/>
                    <a:pt x="935" y="722"/>
                    <a:pt x="929" y="716"/>
                  </a:cubicBezTo>
                  <a:cubicBezTo>
                    <a:pt x="930" y="706"/>
                    <a:pt x="932" y="700"/>
                    <a:pt x="941" y="697"/>
                  </a:cubicBezTo>
                  <a:cubicBezTo>
                    <a:pt x="955" y="698"/>
                    <a:pt x="968" y="702"/>
                    <a:pt x="980" y="705"/>
                  </a:cubicBezTo>
                  <a:cubicBezTo>
                    <a:pt x="986" y="711"/>
                    <a:pt x="988" y="716"/>
                    <a:pt x="995" y="720"/>
                  </a:cubicBezTo>
                  <a:cubicBezTo>
                    <a:pt x="1005" y="734"/>
                    <a:pt x="1012" y="736"/>
                    <a:pt x="1025" y="744"/>
                  </a:cubicBezTo>
                  <a:cubicBezTo>
                    <a:pt x="1033" y="742"/>
                    <a:pt x="1045" y="747"/>
                    <a:pt x="1051" y="741"/>
                  </a:cubicBezTo>
                  <a:cubicBezTo>
                    <a:pt x="1060" y="733"/>
                    <a:pt x="1048" y="738"/>
                    <a:pt x="1059" y="734"/>
                  </a:cubicBezTo>
                  <a:cubicBezTo>
                    <a:pt x="1064" y="738"/>
                    <a:pt x="1068" y="739"/>
                    <a:pt x="1073" y="742"/>
                  </a:cubicBezTo>
                  <a:cubicBezTo>
                    <a:pt x="1079" y="752"/>
                    <a:pt x="1093" y="750"/>
                    <a:pt x="1104" y="753"/>
                  </a:cubicBezTo>
                  <a:cubicBezTo>
                    <a:pt x="1121" y="764"/>
                    <a:pt x="1110" y="759"/>
                    <a:pt x="1141" y="761"/>
                  </a:cubicBezTo>
                  <a:cubicBezTo>
                    <a:pt x="1152" y="763"/>
                    <a:pt x="1156" y="766"/>
                    <a:pt x="1163" y="775"/>
                  </a:cubicBezTo>
                  <a:cubicBezTo>
                    <a:pt x="1159" y="788"/>
                    <a:pt x="1167" y="781"/>
                    <a:pt x="1173" y="777"/>
                  </a:cubicBezTo>
                  <a:cubicBezTo>
                    <a:pt x="1175" y="770"/>
                    <a:pt x="1178" y="770"/>
                    <a:pt x="1181" y="764"/>
                  </a:cubicBezTo>
                  <a:cubicBezTo>
                    <a:pt x="1190" y="767"/>
                    <a:pt x="1189" y="772"/>
                    <a:pt x="1187" y="783"/>
                  </a:cubicBezTo>
                  <a:cubicBezTo>
                    <a:pt x="1195" y="789"/>
                    <a:pt x="1206" y="786"/>
                    <a:pt x="1215" y="789"/>
                  </a:cubicBezTo>
                  <a:cubicBezTo>
                    <a:pt x="1221" y="791"/>
                    <a:pt x="1226" y="797"/>
                    <a:pt x="1234" y="800"/>
                  </a:cubicBezTo>
                  <a:cubicBezTo>
                    <a:pt x="1245" y="803"/>
                    <a:pt x="1255" y="808"/>
                    <a:pt x="1265" y="816"/>
                  </a:cubicBezTo>
                  <a:cubicBezTo>
                    <a:pt x="1268" y="827"/>
                    <a:pt x="1272" y="831"/>
                    <a:pt x="1282" y="834"/>
                  </a:cubicBezTo>
                  <a:cubicBezTo>
                    <a:pt x="1286" y="842"/>
                    <a:pt x="1288" y="847"/>
                    <a:pt x="1296" y="852"/>
                  </a:cubicBezTo>
                  <a:cubicBezTo>
                    <a:pt x="1308" y="849"/>
                    <a:pt x="1302" y="850"/>
                    <a:pt x="1314" y="847"/>
                  </a:cubicBezTo>
                  <a:cubicBezTo>
                    <a:pt x="1316" y="845"/>
                    <a:pt x="1319" y="845"/>
                    <a:pt x="1319" y="845"/>
                  </a:cubicBezTo>
                  <a:cubicBezTo>
                    <a:pt x="1328" y="852"/>
                    <a:pt x="1322" y="842"/>
                    <a:pt x="1319" y="839"/>
                  </a:cubicBezTo>
                  <a:cubicBezTo>
                    <a:pt x="1316" y="844"/>
                    <a:pt x="1311" y="847"/>
                    <a:pt x="1310" y="853"/>
                  </a:cubicBezTo>
                  <a:cubicBezTo>
                    <a:pt x="1310" y="856"/>
                    <a:pt x="1307" y="863"/>
                    <a:pt x="1307" y="863"/>
                  </a:cubicBezTo>
                  <a:cubicBezTo>
                    <a:pt x="1308" y="869"/>
                    <a:pt x="1310" y="880"/>
                    <a:pt x="1319" y="880"/>
                  </a:cubicBezTo>
                  <a:lnTo>
                    <a:pt x="1320" y="916"/>
                  </a:lnTo>
                  <a:lnTo>
                    <a:pt x="1348" y="1005"/>
                  </a:lnTo>
                  <a:lnTo>
                    <a:pt x="1373" y="1033"/>
                  </a:lnTo>
                  <a:lnTo>
                    <a:pt x="1416" y="994"/>
                  </a:lnTo>
                  <a:lnTo>
                    <a:pt x="1413" y="967"/>
                  </a:lnTo>
                  <a:lnTo>
                    <a:pt x="1424" y="959"/>
                  </a:lnTo>
                  <a:lnTo>
                    <a:pt x="1423" y="925"/>
                  </a:lnTo>
                  <a:lnTo>
                    <a:pt x="1452" y="916"/>
                  </a:lnTo>
                  <a:lnTo>
                    <a:pt x="1520" y="855"/>
                  </a:lnTo>
                  <a:lnTo>
                    <a:pt x="1533" y="839"/>
                  </a:lnTo>
                  <a:lnTo>
                    <a:pt x="1588" y="824"/>
                  </a:lnTo>
                  <a:lnTo>
                    <a:pt x="1608" y="847"/>
                  </a:lnTo>
                  <a:lnTo>
                    <a:pt x="1602" y="858"/>
                  </a:lnTo>
                  <a:lnTo>
                    <a:pt x="1619" y="875"/>
                  </a:lnTo>
                  <a:lnTo>
                    <a:pt x="1624" y="899"/>
                  </a:lnTo>
                  <a:lnTo>
                    <a:pt x="1641" y="906"/>
                  </a:lnTo>
                  <a:lnTo>
                    <a:pt x="1677" y="892"/>
                  </a:lnTo>
                  <a:lnTo>
                    <a:pt x="1675" y="975"/>
                  </a:lnTo>
                  <a:lnTo>
                    <a:pt x="1684" y="956"/>
                  </a:lnTo>
                  <a:lnTo>
                    <a:pt x="1707" y="1000"/>
                  </a:lnTo>
                  <a:lnTo>
                    <a:pt x="1704" y="1030"/>
                  </a:lnTo>
                  <a:lnTo>
                    <a:pt x="1718" y="1013"/>
                  </a:lnTo>
                  <a:lnTo>
                    <a:pt x="1721" y="997"/>
                  </a:lnTo>
                  <a:lnTo>
                    <a:pt x="1738" y="972"/>
                  </a:lnTo>
                  <a:lnTo>
                    <a:pt x="1728" y="958"/>
                  </a:lnTo>
                  <a:lnTo>
                    <a:pt x="1737" y="942"/>
                  </a:lnTo>
                  <a:lnTo>
                    <a:pt x="1725" y="913"/>
                  </a:lnTo>
                  <a:lnTo>
                    <a:pt x="1732" y="889"/>
                  </a:lnTo>
                  <a:lnTo>
                    <a:pt x="1715" y="895"/>
                  </a:lnTo>
                  <a:lnTo>
                    <a:pt x="1707" y="874"/>
                  </a:lnTo>
                  <a:lnTo>
                    <a:pt x="1701" y="844"/>
                  </a:lnTo>
                  <a:lnTo>
                    <a:pt x="1714" y="816"/>
                  </a:lnTo>
                  <a:lnTo>
                    <a:pt x="1728" y="834"/>
                  </a:lnTo>
                  <a:lnTo>
                    <a:pt x="1721" y="880"/>
                  </a:lnTo>
                  <a:lnTo>
                    <a:pt x="1738" y="849"/>
                  </a:lnTo>
                  <a:lnTo>
                    <a:pt x="1732" y="824"/>
                  </a:lnTo>
                  <a:lnTo>
                    <a:pt x="1752" y="808"/>
                  </a:lnTo>
                  <a:lnTo>
                    <a:pt x="1752" y="797"/>
                  </a:lnTo>
                  <a:lnTo>
                    <a:pt x="1759" y="800"/>
                  </a:lnTo>
                  <a:lnTo>
                    <a:pt x="1796" y="756"/>
                  </a:lnTo>
                  <a:lnTo>
                    <a:pt x="1805" y="684"/>
                  </a:lnTo>
                  <a:lnTo>
                    <a:pt x="1810" y="655"/>
                  </a:lnTo>
                  <a:lnTo>
                    <a:pt x="1794" y="664"/>
                  </a:lnTo>
                  <a:lnTo>
                    <a:pt x="1788" y="655"/>
                  </a:lnTo>
                  <a:lnTo>
                    <a:pt x="1800" y="638"/>
                  </a:lnTo>
                  <a:lnTo>
                    <a:pt x="1776" y="592"/>
                  </a:lnTo>
                  <a:lnTo>
                    <a:pt x="1763" y="580"/>
                  </a:lnTo>
                  <a:lnTo>
                    <a:pt x="1783" y="544"/>
                  </a:lnTo>
                  <a:lnTo>
                    <a:pt x="1762" y="539"/>
                  </a:lnTo>
                  <a:lnTo>
                    <a:pt x="1743" y="531"/>
                  </a:lnTo>
                  <a:lnTo>
                    <a:pt x="1751" y="503"/>
                  </a:lnTo>
                  <a:lnTo>
                    <a:pt x="1763" y="487"/>
                  </a:lnTo>
                  <a:lnTo>
                    <a:pt x="1766" y="519"/>
                  </a:lnTo>
                  <a:lnTo>
                    <a:pt x="1788" y="498"/>
                  </a:lnTo>
                  <a:lnTo>
                    <a:pt x="1805" y="497"/>
                  </a:lnTo>
                  <a:lnTo>
                    <a:pt x="1797" y="519"/>
                  </a:lnTo>
                  <a:lnTo>
                    <a:pt x="1824" y="528"/>
                  </a:lnTo>
                  <a:lnTo>
                    <a:pt x="1816" y="545"/>
                  </a:lnTo>
                  <a:lnTo>
                    <a:pt x="1830" y="559"/>
                  </a:lnTo>
                  <a:lnTo>
                    <a:pt x="1830" y="588"/>
                  </a:lnTo>
                  <a:lnTo>
                    <a:pt x="1861" y="559"/>
                  </a:lnTo>
                  <a:lnTo>
                    <a:pt x="1850" y="531"/>
                  </a:lnTo>
                  <a:lnTo>
                    <a:pt x="1821" y="489"/>
                  </a:lnTo>
                  <a:lnTo>
                    <a:pt x="1830" y="473"/>
                  </a:lnTo>
                  <a:lnTo>
                    <a:pt x="1824" y="448"/>
                  </a:lnTo>
                  <a:lnTo>
                    <a:pt x="1844" y="427"/>
                  </a:lnTo>
                  <a:lnTo>
                    <a:pt x="1868" y="416"/>
                  </a:lnTo>
                  <a:lnTo>
                    <a:pt x="1867" y="367"/>
                  </a:lnTo>
                  <a:lnTo>
                    <a:pt x="1865" y="333"/>
                  </a:lnTo>
                  <a:lnTo>
                    <a:pt x="1858" y="302"/>
                  </a:lnTo>
                  <a:lnTo>
                    <a:pt x="1830" y="248"/>
                  </a:lnTo>
                  <a:lnTo>
                    <a:pt x="1825" y="275"/>
                  </a:lnTo>
                  <a:lnTo>
                    <a:pt x="1807" y="258"/>
                  </a:lnTo>
                  <a:lnTo>
                    <a:pt x="1790" y="266"/>
                  </a:lnTo>
                  <a:lnTo>
                    <a:pt x="1805" y="226"/>
                  </a:lnTo>
                  <a:lnTo>
                    <a:pt x="1821" y="192"/>
                  </a:lnTo>
                  <a:lnTo>
                    <a:pt x="1850" y="176"/>
                  </a:lnTo>
                  <a:lnTo>
                    <a:pt x="1853" y="161"/>
                  </a:lnTo>
                  <a:lnTo>
                    <a:pt x="1873" y="155"/>
                  </a:lnTo>
                  <a:lnTo>
                    <a:pt x="1873" y="170"/>
                  </a:lnTo>
                  <a:lnTo>
                    <a:pt x="1896" y="145"/>
                  </a:lnTo>
                  <a:lnTo>
                    <a:pt x="1882" y="139"/>
                  </a:lnTo>
                  <a:lnTo>
                    <a:pt x="1882" y="120"/>
                  </a:lnTo>
                  <a:lnTo>
                    <a:pt x="1899" y="108"/>
                  </a:lnTo>
                  <a:lnTo>
                    <a:pt x="1906" y="122"/>
                  </a:lnTo>
                  <a:lnTo>
                    <a:pt x="1929" y="100"/>
                  </a:lnTo>
                  <a:lnTo>
                    <a:pt x="1926" y="120"/>
                  </a:lnTo>
                  <a:lnTo>
                    <a:pt x="1927" y="136"/>
                  </a:lnTo>
                  <a:lnTo>
                    <a:pt x="1926" y="158"/>
                  </a:lnTo>
                  <a:lnTo>
                    <a:pt x="1918" y="175"/>
                  </a:lnTo>
                  <a:lnTo>
                    <a:pt x="1932" y="197"/>
                  </a:lnTo>
                  <a:lnTo>
                    <a:pt x="1938" y="212"/>
                  </a:lnTo>
                  <a:lnTo>
                    <a:pt x="1947" y="209"/>
                  </a:lnTo>
                  <a:lnTo>
                    <a:pt x="1992" y="256"/>
                  </a:lnTo>
                  <a:lnTo>
                    <a:pt x="2002" y="233"/>
                  </a:lnTo>
                  <a:lnTo>
                    <a:pt x="2014" y="216"/>
                  </a:lnTo>
                  <a:lnTo>
                    <a:pt x="1994" y="205"/>
                  </a:lnTo>
                  <a:lnTo>
                    <a:pt x="1999" y="184"/>
                  </a:lnTo>
                  <a:lnTo>
                    <a:pt x="1999" y="172"/>
                  </a:lnTo>
                  <a:lnTo>
                    <a:pt x="1978" y="150"/>
                  </a:lnTo>
                  <a:lnTo>
                    <a:pt x="1960" y="147"/>
                  </a:lnTo>
                  <a:lnTo>
                    <a:pt x="1943" y="123"/>
                  </a:lnTo>
                  <a:lnTo>
                    <a:pt x="1966" y="119"/>
                  </a:lnTo>
                  <a:lnTo>
                    <a:pt x="1977" y="100"/>
                  </a:lnTo>
                  <a:lnTo>
                    <a:pt x="1991" y="106"/>
                  </a:lnTo>
                  <a:lnTo>
                    <a:pt x="2005" y="98"/>
                  </a:lnTo>
                  <a:lnTo>
                    <a:pt x="1990" y="80"/>
                  </a:lnTo>
                  <a:lnTo>
                    <a:pt x="2002" y="69"/>
                  </a:lnTo>
                  <a:lnTo>
                    <a:pt x="2021" y="68"/>
                  </a:lnTo>
                  <a:lnTo>
                    <a:pt x="2000" y="53"/>
                  </a:lnTo>
                  <a:lnTo>
                    <a:pt x="1975" y="51"/>
                  </a:lnTo>
                  <a:lnTo>
                    <a:pt x="1990" y="32"/>
                  </a:lnTo>
                  <a:lnTo>
                    <a:pt x="1989" y="11"/>
                  </a:lnTo>
                  <a:lnTo>
                    <a:pt x="2005" y="27"/>
                  </a:lnTo>
                  <a:lnTo>
                    <a:pt x="2015" y="18"/>
                  </a:lnTo>
                  <a:lnTo>
                    <a:pt x="2024" y="21"/>
                  </a:lnTo>
                  <a:lnTo>
                    <a:pt x="2038" y="36"/>
                  </a:lnTo>
                  <a:lnTo>
                    <a:pt x="2060" y="33"/>
                  </a:lnTo>
                  <a:lnTo>
                    <a:pt x="2042" y="15"/>
                  </a:lnTo>
                  <a:lnTo>
                    <a:pt x="2038" y="0"/>
                  </a:lnTo>
                  <a:lnTo>
                    <a:pt x="2006" y="5"/>
                  </a:lnTo>
                  <a:lnTo>
                    <a:pt x="1994" y="0"/>
                  </a:lnTo>
                  <a:lnTo>
                    <a:pt x="1955" y="11"/>
                  </a:lnTo>
                  <a:lnTo>
                    <a:pt x="1913" y="18"/>
                  </a:lnTo>
                  <a:lnTo>
                    <a:pt x="1886" y="30"/>
                  </a:lnTo>
                  <a:lnTo>
                    <a:pt x="1885" y="47"/>
                  </a:lnTo>
                  <a:lnTo>
                    <a:pt x="1864" y="50"/>
                  </a:lnTo>
                  <a:cubicBezTo>
                    <a:pt x="1858" y="55"/>
                    <a:pt x="1854" y="75"/>
                    <a:pt x="1847" y="77"/>
                  </a:cubicBezTo>
                  <a:cubicBezTo>
                    <a:pt x="1839" y="82"/>
                    <a:pt x="1830" y="65"/>
                    <a:pt x="1820" y="63"/>
                  </a:cubicBezTo>
                  <a:lnTo>
                    <a:pt x="1786" y="66"/>
                  </a:lnTo>
                  <a:lnTo>
                    <a:pt x="1732" y="56"/>
                  </a:lnTo>
                  <a:lnTo>
                    <a:pt x="1709" y="62"/>
                  </a:lnTo>
                  <a:lnTo>
                    <a:pt x="1678" y="56"/>
                  </a:lnTo>
                  <a:lnTo>
                    <a:pt x="1666" y="47"/>
                  </a:lnTo>
                  <a:lnTo>
                    <a:pt x="1643" y="50"/>
                  </a:lnTo>
                  <a:cubicBezTo>
                    <a:pt x="1635" y="52"/>
                    <a:pt x="1626" y="57"/>
                    <a:pt x="1618" y="60"/>
                  </a:cubicBezTo>
                  <a:cubicBezTo>
                    <a:pt x="1610" y="63"/>
                    <a:pt x="1603" y="67"/>
                    <a:pt x="1597" y="71"/>
                  </a:cubicBezTo>
                  <a:cubicBezTo>
                    <a:pt x="1591" y="75"/>
                    <a:pt x="1587" y="84"/>
                    <a:pt x="1583" y="83"/>
                  </a:cubicBezTo>
                  <a:cubicBezTo>
                    <a:pt x="1571" y="90"/>
                    <a:pt x="1576" y="67"/>
                    <a:pt x="1571" y="65"/>
                  </a:cubicBezTo>
                  <a:lnTo>
                    <a:pt x="1553" y="69"/>
                  </a:lnTo>
                  <a:cubicBezTo>
                    <a:pt x="1544" y="66"/>
                    <a:pt x="1531" y="50"/>
                    <a:pt x="1517" y="47"/>
                  </a:cubicBezTo>
                  <a:cubicBezTo>
                    <a:pt x="1503" y="46"/>
                    <a:pt x="1479" y="45"/>
                    <a:pt x="1468" y="48"/>
                  </a:cubicBezTo>
                  <a:cubicBezTo>
                    <a:pt x="1457" y="51"/>
                    <a:pt x="1461" y="63"/>
                    <a:pt x="1451" y="63"/>
                  </a:cubicBezTo>
                  <a:cubicBezTo>
                    <a:pt x="1439" y="66"/>
                    <a:pt x="1419" y="48"/>
                    <a:pt x="1408" y="47"/>
                  </a:cubicBezTo>
                  <a:cubicBezTo>
                    <a:pt x="1397" y="46"/>
                    <a:pt x="1390" y="59"/>
                    <a:pt x="1382" y="59"/>
                  </a:cubicBezTo>
                  <a:cubicBezTo>
                    <a:pt x="1374" y="59"/>
                    <a:pt x="1362" y="52"/>
                    <a:pt x="1357" y="47"/>
                  </a:cubicBezTo>
                  <a:cubicBezTo>
                    <a:pt x="1352" y="42"/>
                    <a:pt x="1356" y="36"/>
                    <a:pt x="1349" y="30"/>
                  </a:cubicBezTo>
                  <a:cubicBezTo>
                    <a:pt x="1333" y="26"/>
                    <a:pt x="1330" y="13"/>
                    <a:pt x="1318" y="11"/>
                  </a:cubicBezTo>
                  <a:cubicBezTo>
                    <a:pt x="1306" y="9"/>
                    <a:pt x="1287" y="20"/>
                    <a:pt x="1277" y="20"/>
                  </a:cubicBezTo>
                  <a:cubicBezTo>
                    <a:pt x="1267" y="20"/>
                    <a:pt x="1268" y="10"/>
                    <a:pt x="1259" y="9"/>
                  </a:cubicBezTo>
                  <a:lnTo>
                    <a:pt x="1222" y="14"/>
                  </a:lnTo>
                  <a:lnTo>
                    <a:pt x="1210" y="32"/>
                  </a:lnTo>
                  <a:cubicBezTo>
                    <a:pt x="1203" y="35"/>
                    <a:pt x="1187" y="28"/>
                    <a:pt x="1178" y="29"/>
                  </a:cubicBezTo>
                  <a:cubicBezTo>
                    <a:pt x="1169" y="30"/>
                    <a:pt x="1164" y="36"/>
                    <a:pt x="1154" y="39"/>
                  </a:cubicBezTo>
                  <a:cubicBezTo>
                    <a:pt x="1144" y="42"/>
                    <a:pt x="1124" y="44"/>
                    <a:pt x="1120" y="48"/>
                  </a:cubicBezTo>
                  <a:cubicBezTo>
                    <a:pt x="1109" y="57"/>
                    <a:pt x="1132" y="61"/>
                    <a:pt x="1132" y="65"/>
                  </a:cubicBezTo>
                  <a:cubicBezTo>
                    <a:pt x="1132" y="69"/>
                    <a:pt x="1126" y="70"/>
                    <a:pt x="1118" y="72"/>
                  </a:cubicBezTo>
                  <a:cubicBezTo>
                    <a:pt x="1110" y="74"/>
                    <a:pt x="1084" y="72"/>
                    <a:pt x="1085" y="77"/>
                  </a:cubicBezTo>
                  <a:cubicBezTo>
                    <a:pt x="1085" y="86"/>
                    <a:pt x="1126" y="103"/>
                    <a:pt x="1127" y="105"/>
                  </a:cubicBezTo>
                  <a:lnTo>
                    <a:pt x="1090" y="90"/>
                  </a:lnTo>
                  <a:lnTo>
                    <a:pt x="1072" y="95"/>
                  </a:lnTo>
                  <a:cubicBezTo>
                    <a:pt x="1063" y="93"/>
                    <a:pt x="1039" y="65"/>
                    <a:pt x="1033" y="80"/>
                  </a:cubicBezTo>
                  <a:cubicBezTo>
                    <a:pt x="1027" y="95"/>
                    <a:pt x="1077" y="132"/>
                    <a:pt x="1084" y="147"/>
                  </a:cubicBezTo>
                  <a:lnTo>
                    <a:pt x="1075" y="171"/>
                  </a:lnTo>
                  <a:lnTo>
                    <a:pt x="1040" y="170"/>
                  </a:lnTo>
                  <a:cubicBezTo>
                    <a:pt x="1040" y="170"/>
                    <a:pt x="1061" y="164"/>
                    <a:pt x="1060" y="155"/>
                  </a:cubicBezTo>
                  <a:cubicBezTo>
                    <a:pt x="1059" y="146"/>
                    <a:pt x="1043" y="127"/>
                    <a:pt x="1031" y="113"/>
                  </a:cubicBezTo>
                  <a:cubicBezTo>
                    <a:pt x="1025" y="101"/>
                    <a:pt x="1030" y="84"/>
                    <a:pt x="1024" y="81"/>
                  </a:cubicBezTo>
                  <a:cubicBezTo>
                    <a:pt x="1018" y="78"/>
                    <a:pt x="997" y="65"/>
                    <a:pt x="989" y="71"/>
                  </a:cubicBezTo>
                  <a:cubicBezTo>
                    <a:pt x="968" y="74"/>
                    <a:pt x="970" y="107"/>
                    <a:pt x="974" y="116"/>
                  </a:cubicBezTo>
                  <a:cubicBezTo>
                    <a:pt x="978" y="125"/>
                    <a:pt x="1009" y="122"/>
                    <a:pt x="1012" y="125"/>
                  </a:cubicBezTo>
                  <a:cubicBezTo>
                    <a:pt x="1028" y="153"/>
                    <a:pt x="1005" y="143"/>
                    <a:pt x="989" y="134"/>
                  </a:cubicBezTo>
                  <a:cubicBezTo>
                    <a:pt x="973" y="125"/>
                    <a:pt x="968" y="128"/>
                    <a:pt x="958" y="128"/>
                  </a:cubicBezTo>
                  <a:cubicBezTo>
                    <a:pt x="948" y="128"/>
                    <a:pt x="931" y="133"/>
                    <a:pt x="926" y="137"/>
                  </a:cubicBezTo>
                  <a:cubicBezTo>
                    <a:pt x="921" y="141"/>
                    <a:pt x="939" y="157"/>
                    <a:pt x="926" y="152"/>
                  </a:cubicBezTo>
                  <a:cubicBezTo>
                    <a:pt x="913" y="147"/>
                    <a:pt x="899" y="149"/>
                    <a:pt x="886" y="147"/>
                  </a:cubicBezTo>
                  <a:cubicBezTo>
                    <a:pt x="873" y="145"/>
                    <a:pt x="863" y="136"/>
                    <a:pt x="847" y="140"/>
                  </a:cubicBezTo>
                  <a:cubicBezTo>
                    <a:pt x="825" y="147"/>
                    <a:pt x="794" y="185"/>
                    <a:pt x="787" y="171"/>
                  </a:cubicBezTo>
                  <a:cubicBezTo>
                    <a:pt x="780" y="157"/>
                    <a:pt x="800" y="155"/>
                    <a:pt x="800" y="150"/>
                  </a:cubicBezTo>
                  <a:cubicBezTo>
                    <a:pt x="800" y="145"/>
                    <a:pt x="796" y="138"/>
                    <a:pt x="790" y="138"/>
                  </a:cubicBezTo>
                  <a:cubicBezTo>
                    <a:pt x="784" y="138"/>
                    <a:pt x="764" y="144"/>
                    <a:pt x="763" y="152"/>
                  </a:cubicBezTo>
                  <a:cubicBezTo>
                    <a:pt x="761" y="163"/>
                    <a:pt x="783" y="181"/>
                    <a:pt x="782" y="186"/>
                  </a:cubicBezTo>
                  <a:cubicBezTo>
                    <a:pt x="781" y="191"/>
                    <a:pt x="765" y="180"/>
                    <a:pt x="758" y="183"/>
                  </a:cubicBezTo>
                  <a:cubicBezTo>
                    <a:pt x="751" y="186"/>
                    <a:pt x="746" y="207"/>
                    <a:pt x="742" y="203"/>
                  </a:cubicBezTo>
                  <a:lnTo>
                    <a:pt x="728" y="189"/>
                  </a:lnTo>
                  <a:lnTo>
                    <a:pt x="746" y="170"/>
                  </a:lnTo>
                  <a:lnTo>
                    <a:pt x="733" y="158"/>
                  </a:lnTo>
                  <a:cubicBezTo>
                    <a:pt x="727" y="155"/>
                    <a:pt x="718" y="150"/>
                    <a:pt x="712" y="149"/>
                  </a:cubicBezTo>
                  <a:cubicBezTo>
                    <a:pt x="706" y="148"/>
                    <a:pt x="701" y="154"/>
                    <a:pt x="698" y="152"/>
                  </a:cubicBezTo>
                  <a:cubicBezTo>
                    <a:pt x="695" y="150"/>
                    <a:pt x="698" y="139"/>
                    <a:pt x="695" y="138"/>
                  </a:cubicBezTo>
                  <a:cubicBezTo>
                    <a:pt x="692" y="137"/>
                    <a:pt x="685" y="146"/>
                    <a:pt x="680" y="146"/>
                  </a:cubicBezTo>
                  <a:cubicBezTo>
                    <a:pt x="675" y="146"/>
                    <a:pt x="677" y="142"/>
                    <a:pt x="667" y="140"/>
                  </a:cubicBezTo>
                  <a:cubicBezTo>
                    <a:pt x="657" y="138"/>
                    <a:pt x="632" y="139"/>
                    <a:pt x="622" y="135"/>
                  </a:cubicBezTo>
                  <a:cubicBezTo>
                    <a:pt x="612" y="131"/>
                    <a:pt x="632" y="117"/>
                    <a:pt x="608" y="113"/>
                  </a:cubicBezTo>
                  <a:cubicBezTo>
                    <a:pt x="584" y="109"/>
                    <a:pt x="590" y="119"/>
                    <a:pt x="583" y="119"/>
                  </a:cubicBezTo>
                  <a:lnTo>
                    <a:pt x="568" y="114"/>
                  </a:lnTo>
                  <a:cubicBezTo>
                    <a:pt x="555" y="116"/>
                    <a:pt x="521" y="125"/>
                    <a:pt x="505" y="131"/>
                  </a:cubicBezTo>
                  <a:cubicBezTo>
                    <a:pt x="482" y="140"/>
                    <a:pt x="485" y="140"/>
                    <a:pt x="472" y="152"/>
                  </a:cubicBezTo>
                  <a:cubicBezTo>
                    <a:pt x="459" y="164"/>
                    <a:pt x="443" y="192"/>
                    <a:pt x="428" y="204"/>
                  </a:cubicBezTo>
                  <a:cubicBezTo>
                    <a:pt x="410" y="223"/>
                    <a:pt x="393" y="217"/>
                    <a:pt x="382" y="224"/>
                  </a:cubicBezTo>
                  <a:lnTo>
                    <a:pt x="364" y="248"/>
                  </a:lnTo>
                  <a:lnTo>
                    <a:pt x="368" y="290"/>
                  </a:lnTo>
                  <a:lnTo>
                    <a:pt x="389" y="306"/>
                  </a:lnTo>
                  <a:lnTo>
                    <a:pt x="436" y="290"/>
                  </a:lnTo>
                  <a:cubicBezTo>
                    <a:pt x="447" y="296"/>
                    <a:pt x="448" y="335"/>
                    <a:pt x="457" y="341"/>
                  </a:cubicBezTo>
                  <a:cubicBezTo>
                    <a:pt x="468" y="348"/>
                    <a:pt x="486" y="330"/>
                    <a:pt x="491" y="324"/>
                  </a:cubicBezTo>
                  <a:lnTo>
                    <a:pt x="496" y="300"/>
                  </a:lnTo>
                  <a:lnTo>
                    <a:pt x="514" y="281"/>
                  </a:lnTo>
                  <a:cubicBezTo>
                    <a:pt x="515" y="270"/>
                    <a:pt x="499" y="245"/>
                    <a:pt x="502" y="234"/>
                  </a:cubicBezTo>
                  <a:cubicBezTo>
                    <a:pt x="505" y="225"/>
                    <a:pt x="526" y="220"/>
                    <a:pt x="535" y="213"/>
                  </a:cubicBezTo>
                  <a:cubicBezTo>
                    <a:pt x="544" y="206"/>
                    <a:pt x="546" y="192"/>
                    <a:pt x="554" y="191"/>
                  </a:cubicBezTo>
                  <a:cubicBezTo>
                    <a:pt x="567" y="190"/>
                    <a:pt x="580" y="200"/>
                    <a:pt x="581" y="204"/>
                  </a:cubicBezTo>
                  <a:cubicBezTo>
                    <a:pt x="581" y="208"/>
                    <a:pt x="560" y="200"/>
                    <a:pt x="557" y="215"/>
                  </a:cubicBezTo>
                  <a:cubicBezTo>
                    <a:pt x="554" y="230"/>
                    <a:pt x="535" y="233"/>
                    <a:pt x="533" y="242"/>
                  </a:cubicBezTo>
                  <a:lnTo>
                    <a:pt x="548" y="267"/>
                  </a:lnTo>
                  <a:lnTo>
                    <a:pt x="571" y="276"/>
                  </a:lnTo>
                  <a:lnTo>
                    <a:pt x="598" y="264"/>
                  </a:lnTo>
                  <a:lnTo>
                    <a:pt x="625" y="261"/>
                  </a:lnTo>
                  <a:cubicBezTo>
                    <a:pt x="632" y="263"/>
                    <a:pt x="645" y="271"/>
                    <a:pt x="638" y="276"/>
                  </a:cubicBezTo>
                  <a:cubicBezTo>
                    <a:pt x="631" y="281"/>
                    <a:pt x="593" y="287"/>
                    <a:pt x="584" y="293"/>
                  </a:cubicBezTo>
                  <a:cubicBezTo>
                    <a:pt x="575" y="299"/>
                    <a:pt x="587" y="309"/>
                    <a:pt x="581" y="311"/>
                  </a:cubicBezTo>
                  <a:cubicBezTo>
                    <a:pt x="567" y="319"/>
                    <a:pt x="556" y="301"/>
                    <a:pt x="550" y="303"/>
                  </a:cubicBezTo>
                  <a:lnTo>
                    <a:pt x="547" y="323"/>
                  </a:lnTo>
                  <a:lnTo>
                    <a:pt x="536" y="350"/>
                  </a:lnTo>
                  <a:lnTo>
                    <a:pt x="512" y="351"/>
                  </a:lnTo>
                  <a:lnTo>
                    <a:pt x="476" y="360"/>
                  </a:lnTo>
                  <a:lnTo>
                    <a:pt x="457" y="351"/>
                  </a:lnTo>
                  <a:lnTo>
                    <a:pt x="443" y="357"/>
                  </a:lnTo>
                  <a:lnTo>
                    <a:pt x="419" y="342"/>
                  </a:lnTo>
                  <a:cubicBezTo>
                    <a:pt x="417" y="335"/>
                    <a:pt x="433" y="329"/>
                    <a:pt x="428" y="317"/>
                  </a:cubicBezTo>
                  <a:cubicBezTo>
                    <a:pt x="423" y="305"/>
                    <a:pt x="396" y="313"/>
                    <a:pt x="392" y="321"/>
                  </a:cubicBezTo>
                  <a:lnTo>
                    <a:pt x="397" y="362"/>
                  </a:lnTo>
                  <a:lnTo>
                    <a:pt x="373" y="362"/>
                  </a:lnTo>
                  <a:cubicBezTo>
                    <a:pt x="365" y="366"/>
                    <a:pt x="355" y="380"/>
                    <a:pt x="347" y="386"/>
                  </a:cubicBezTo>
                  <a:cubicBezTo>
                    <a:pt x="339" y="392"/>
                    <a:pt x="332" y="379"/>
                    <a:pt x="322" y="399"/>
                  </a:cubicBezTo>
                  <a:cubicBezTo>
                    <a:pt x="312" y="419"/>
                    <a:pt x="301" y="411"/>
                    <a:pt x="293" y="414"/>
                  </a:cubicBezTo>
                  <a:cubicBezTo>
                    <a:pt x="285" y="417"/>
                    <a:pt x="280" y="414"/>
                    <a:pt x="275" y="416"/>
                  </a:cubicBezTo>
                  <a:cubicBezTo>
                    <a:pt x="270" y="418"/>
                    <a:pt x="267" y="426"/>
                    <a:pt x="260" y="426"/>
                  </a:cubicBezTo>
                  <a:cubicBezTo>
                    <a:pt x="253" y="426"/>
                    <a:pt x="238" y="417"/>
                    <a:pt x="232" y="419"/>
                  </a:cubicBezTo>
                  <a:cubicBezTo>
                    <a:pt x="226" y="421"/>
                    <a:pt x="221" y="432"/>
                    <a:pt x="226" y="437"/>
                  </a:cubicBezTo>
                  <a:lnTo>
                    <a:pt x="263" y="449"/>
                  </a:lnTo>
                  <a:lnTo>
                    <a:pt x="272" y="474"/>
                  </a:lnTo>
                  <a:lnTo>
                    <a:pt x="262" y="503"/>
                  </a:lnTo>
                  <a:cubicBezTo>
                    <a:pt x="251" y="507"/>
                    <a:pt x="223" y="499"/>
                    <a:pt x="206" y="498"/>
                  </a:cubicBezTo>
                  <a:cubicBezTo>
                    <a:pt x="189" y="497"/>
                    <a:pt x="164" y="492"/>
                    <a:pt x="158" y="498"/>
                  </a:cubicBezTo>
                  <a:cubicBezTo>
                    <a:pt x="152" y="504"/>
                    <a:pt x="167" y="527"/>
                    <a:pt x="167" y="537"/>
                  </a:cubicBezTo>
                  <a:cubicBezTo>
                    <a:pt x="167" y="547"/>
                    <a:pt x="159" y="551"/>
                    <a:pt x="157" y="557"/>
                  </a:cubicBezTo>
                  <a:cubicBezTo>
                    <a:pt x="155" y="563"/>
                    <a:pt x="161" y="569"/>
                    <a:pt x="157" y="576"/>
                  </a:cubicBezTo>
                  <a:cubicBezTo>
                    <a:pt x="153" y="583"/>
                    <a:pt x="127" y="594"/>
                    <a:pt x="130" y="597"/>
                  </a:cubicBezTo>
                  <a:cubicBezTo>
                    <a:pt x="139" y="606"/>
                    <a:pt x="160" y="592"/>
                    <a:pt x="176" y="592"/>
                  </a:cubicBezTo>
                  <a:lnTo>
                    <a:pt x="226" y="598"/>
                  </a:lnTo>
                  <a:lnTo>
                    <a:pt x="260" y="588"/>
                  </a:lnTo>
                  <a:lnTo>
                    <a:pt x="274" y="576"/>
                  </a:lnTo>
                  <a:cubicBezTo>
                    <a:pt x="282" y="573"/>
                    <a:pt x="306" y="573"/>
                    <a:pt x="307" y="569"/>
                  </a:cubicBezTo>
                  <a:cubicBezTo>
                    <a:pt x="321" y="557"/>
                    <a:pt x="283" y="559"/>
                    <a:pt x="283" y="552"/>
                  </a:cubicBezTo>
                  <a:cubicBezTo>
                    <a:pt x="283" y="545"/>
                    <a:pt x="300" y="533"/>
                    <a:pt x="307" y="528"/>
                  </a:cubicBezTo>
                  <a:lnTo>
                    <a:pt x="325" y="522"/>
                  </a:lnTo>
                  <a:lnTo>
                    <a:pt x="320" y="503"/>
                  </a:lnTo>
                  <a:cubicBezTo>
                    <a:pt x="323" y="499"/>
                    <a:pt x="336" y="495"/>
                    <a:pt x="342" y="495"/>
                  </a:cubicBezTo>
                  <a:cubicBezTo>
                    <a:pt x="348" y="495"/>
                    <a:pt x="350" y="506"/>
                    <a:pt x="358" y="505"/>
                  </a:cubicBezTo>
                  <a:cubicBezTo>
                    <a:pt x="366" y="504"/>
                    <a:pt x="384" y="490"/>
                    <a:pt x="393" y="491"/>
                  </a:cubicBezTo>
                  <a:lnTo>
                    <a:pt x="415" y="510"/>
                  </a:lnTo>
                  <a:cubicBezTo>
                    <a:pt x="416" y="517"/>
                    <a:pt x="407" y="520"/>
                    <a:pt x="401" y="530"/>
                  </a:cubicBezTo>
                  <a:lnTo>
                    <a:pt x="381" y="573"/>
                  </a:lnTo>
                  <a:lnTo>
                    <a:pt x="406" y="576"/>
                  </a:lnTo>
                  <a:lnTo>
                    <a:pt x="412" y="561"/>
                  </a:lnTo>
                  <a:lnTo>
                    <a:pt x="404" y="543"/>
                  </a:lnTo>
                  <a:cubicBezTo>
                    <a:pt x="406" y="539"/>
                    <a:pt x="417" y="541"/>
                    <a:pt x="423" y="538"/>
                  </a:cubicBezTo>
                  <a:cubicBezTo>
                    <a:pt x="430" y="537"/>
                    <a:pt x="435" y="526"/>
                    <a:pt x="441" y="527"/>
                  </a:cubicBezTo>
                  <a:cubicBezTo>
                    <a:pt x="447" y="528"/>
                    <a:pt x="453" y="542"/>
                    <a:pt x="460" y="547"/>
                  </a:cubicBezTo>
                  <a:lnTo>
                    <a:pt x="483" y="559"/>
                  </a:lnTo>
                  <a:lnTo>
                    <a:pt x="490" y="573"/>
                  </a:lnTo>
                  <a:lnTo>
                    <a:pt x="493" y="590"/>
                  </a:lnTo>
                  <a:lnTo>
                    <a:pt x="508" y="579"/>
                  </a:lnTo>
                  <a:cubicBezTo>
                    <a:pt x="508" y="579"/>
                    <a:pt x="507" y="566"/>
                    <a:pt x="509" y="564"/>
                  </a:cubicBezTo>
                  <a:cubicBezTo>
                    <a:pt x="513" y="561"/>
                    <a:pt x="512" y="581"/>
                    <a:pt x="521" y="569"/>
                  </a:cubicBezTo>
                  <a:cubicBezTo>
                    <a:pt x="530" y="557"/>
                    <a:pt x="525" y="556"/>
                    <a:pt x="515" y="549"/>
                  </a:cubicBezTo>
                  <a:lnTo>
                    <a:pt x="468" y="523"/>
                  </a:lnTo>
                  <a:lnTo>
                    <a:pt x="441" y="508"/>
                  </a:lnTo>
                  <a:lnTo>
                    <a:pt x="455" y="480"/>
                  </a:lnTo>
                  <a:lnTo>
                    <a:pt x="464" y="498"/>
                  </a:lnTo>
                  <a:lnTo>
                    <a:pt x="487" y="512"/>
                  </a:lnTo>
                  <a:lnTo>
                    <a:pt x="517" y="527"/>
                  </a:lnTo>
                  <a:cubicBezTo>
                    <a:pt x="526" y="535"/>
                    <a:pt x="529" y="546"/>
                    <a:pt x="539" y="559"/>
                  </a:cubicBezTo>
                  <a:cubicBezTo>
                    <a:pt x="549" y="572"/>
                    <a:pt x="570" y="602"/>
                    <a:pt x="579" y="608"/>
                  </a:cubicBezTo>
                  <a:cubicBezTo>
                    <a:pt x="588" y="614"/>
                    <a:pt x="588" y="598"/>
                    <a:pt x="592" y="597"/>
                  </a:cubicBezTo>
                  <a:cubicBezTo>
                    <a:pt x="596" y="594"/>
                    <a:pt x="604" y="602"/>
                    <a:pt x="604" y="599"/>
                  </a:cubicBezTo>
                  <a:cubicBezTo>
                    <a:pt x="604" y="596"/>
                    <a:pt x="596" y="583"/>
                    <a:pt x="593" y="578"/>
                  </a:cubicBezTo>
                  <a:cubicBezTo>
                    <a:pt x="589" y="574"/>
                    <a:pt x="590" y="568"/>
                    <a:pt x="587" y="567"/>
                  </a:cubicBezTo>
                  <a:cubicBezTo>
                    <a:pt x="585" y="563"/>
                    <a:pt x="583" y="558"/>
                    <a:pt x="584" y="555"/>
                  </a:cubicBezTo>
                  <a:cubicBezTo>
                    <a:pt x="585" y="552"/>
                    <a:pt x="589" y="550"/>
                    <a:pt x="592" y="548"/>
                  </a:cubicBezTo>
                  <a:lnTo>
                    <a:pt x="601" y="542"/>
                  </a:lnTo>
                  <a:cubicBezTo>
                    <a:pt x="607" y="541"/>
                    <a:pt x="621" y="541"/>
                    <a:pt x="627" y="541"/>
                  </a:cubicBezTo>
                  <a:cubicBezTo>
                    <a:pt x="633" y="541"/>
                    <a:pt x="636" y="541"/>
                    <a:pt x="640" y="539"/>
                  </a:cubicBezTo>
                  <a:cubicBezTo>
                    <a:pt x="644" y="537"/>
                    <a:pt x="648" y="532"/>
                    <a:pt x="650" y="528"/>
                  </a:cubicBezTo>
                  <a:lnTo>
                    <a:pt x="653" y="513"/>
                  </a:lnTo>
                  <a:lnTo>
                    <a:pt x="639" y="505"/>
                  </a:lnTo>
                  <a:cubicBezTo>
                    <a:pt x="639" y="503"/>
                    <a:pt x="650" y="505"/>
                    <a:pt x="655" y="501"/>
                  </a:cubicBezTo>
                  <a:cubicBezTo>
                    <a:pt x="660" y="497"/>
                    <a:pt x="665" y="488"/>
                    <a:pt x="670" y="483"/>
                  </a:cubicBezTo>
                  <a:cubicBezTo>
                    <a:pt x="675" y="478"/>
                    <a:pt x="681" y="471"/>
                    <a:pt x="686" y="470"/>
                  </a:cubicBezTo>
                  <a:lnTo>
                    <a:pt x="703" y="476"/>
                  </a:lnTo>
                  <a:lnTo>
                    <a:pt x="718" y="494"/>
                  </a:lnTo>
                  <a:cubicBezTo>
                    <a:pt x="723" y="498"/>
                    <a:pt x="727" y="503"/>
                    <a:pt x="731" y="501"/>
                  </a:cubicBezTo>
                  <a:cubicBezTo>
                    <a:pt x="735" y="499"/>
                    <a:pt x="742" y="488"/>
                    <a:pt x="742" y="482"/>
                  </a:cubicBezTo>
                  <a:lnTo>
                    <a:pt x="728" y="466"/>
                  </a:lnTo>
                  <a:cubicBezTo>
                    <a:pt x="730" y="462"/>
                    <a:pt x="746" y="463"/>
                    <a:pt x="755" y="459"/>
                  </a:cubicBezTo>
                  <a:cubicBezTo>
                    <a:pt x="764" y="455"/>
                    <a:pt x="777" y="444"/>
                    <a:pt x="782" y="444"/>
                  </a:cubicBezTo>
                  <a:cubicBezTo>
                    <a:pt x="787" y="444"/>
                    <a:pt x="786" y="452"/>
                    <a:pt x="784" y="458"/>
                  </a:cubicBezTo>
                  <a:cubicBezTo>
                    <a:pt x="782" y="464"/>
                    <a:pt x="765" y="469"/>
                    <a:pt x="772" y="480"/>
                  </a:cubicBezTo>
                  <a:cubicBezTo>
                    <a:pt x="779" y="491"/>
                    <a:pt x="820" y="516"/>
                    <a:pt x="824" y="525"/>
                  </a:cubicBezTo>
                  <a:cubicBezTo>
                    <a:pt x="828" y="534"/>
                    <a:pt x="808" y="535"/>
                    <a:pt x="796" y="537"/>
                  </a:cubicBezTo>
                  <a:cubicBezTo>
                    <a:pt x="784" y="539"/>
                    <a:pt x="763" y="541"/>
                    <a:pt x="751" y="539"/>
                  </a:cubicBezTo>
                  <a:cubicBezTo>
                    <a:pt x="739" y="537"/>
                    <a:pt x="739" y="524"/>
                    <a:pt x="722" y="524"/>
                  </a:cubicBezTo>
                  <a:cubicBezTo>
                    <a:pt x="705" y="524"/>
                    <a:pt x="707" y="533"/>
                    <a:pt x="697" y="537"/>
                  </a:cubicBezTo>
                  <a:lnTo>
                    <a:pt x="667" y="538"/>
                  </a:lnTo>
                  <a:lnTo>
                    <a:pt x="623" y="560"/>
                  </a:lnTo>
                  <a:lnTo>
                    <a:pt x="634" y="576"/>
                  </a:lnTo>
                  <a:lnTo>
                    <a:pt x="639" y="598"/>
                  </a:lnTo>
                  <a:lnTo>
                    <a:pt x="669" y="617"/>
                  </a:lnTo>
                  <a:lnTo>
                    <a:pt x="700" y="602"/>
                  </a:lnTo>
                  <a:lnTo>
                    <a:pt x="718" y="611"/>
                  </a:lnTo>
                  <a:lnTo>
                    <a:pt x="752" y="608"/>
                  </a:lnTo>
                  <a:lnTo>
                    <a:pt x="757" y="644"/>
                  </a:lnTo>
                  <a:lnTo>
                    <a:pt x="697" y="677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FF5425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253" name="Picture 7" descr="artplus_nature_naturalcity42_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296" y="3158999"/>
            <a:ext cx="4414680" cy="298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4" name="Picture 12" descr="artplus_nature_naturalcity42_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8961" y="3344263"/>
            <a:ext cx="1649963" cy="87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5" name="Picture 10" descr="artplus_nature_naturalcity42_c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77" y="3817718"/>
            <a:ext cx="1110004" cy="86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" name="Picture 13" descr="artplus_nature_naturalcity42_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807" y="4582528"/>
            <a:ext cx="4899218" cy="1877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0" name="Picture 9" descr="artplus_nature_naturalcity42_b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905" y="3089327"/>
            <a:ext cx="2964233" cy="570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1" name="Picture 8" descr="artplus_nature_naturalcity42_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715" y="1988823"/>
            <a:ext cx="1542288" cy="165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2" name="Picture 11" descr="artplus_nature_naturalcity42_d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022" y="2854976"/>
            <a:ext cx="622299" cy="57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3" name="Picture 128" descr="a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504" y="422783"/>
            <a:ext cx="1798808" cy="206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4" name="Picture 129" descr="b_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839" y="1476575"/>
            <a:ext cx="1076751" cy="46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" name="Rectangle 4"/>
          <p:cNvSpPr>
            <a:spLocks noGrp="1" noChangeArrowheads="1"/>
          </p:cNvSpPr>
          <p:nvPr>
            <p:ph type="dt" sz="half" idx="4294967295"/>
          </p:nvPr>
        </p:nvSpPr>
        <p:spPr>
          <a:xfrm>
            <a:off x="45616" y="6435172"/>
            <a:ext cx="6158069" cy="38003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/>
            <a:r>
              <a:rPr lang="zh-CN" altLang="en-US" sz="1995" dirty="0">
                <a:solidFill>
                  <a:prstClr val="white"/>
                </a:solidFill>
                <a:latin typeface="华文行楷" pitchFamily="2" charset="-122"/>
                <a:ea typeface="华文行楷" pitchFamily="2" charset="-122"/>
              </a:rPr>
              <a:t>天津职业技术师范大学机器人及智能装备研究所</a:t>
            </a:r>
            <a:endParaRPr lang="en-US" altLang="zh-CN" sz="1995" dirty="0">
              <a:solidFill>
                <a:prstClr val="white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267" name="Rectangle 4"/>
          <p:cNvSpPr>
            <a:spLocks noGrp="1" noChangeArrowheads="1"/>
          </p:cNvSpPr>
          <p:nvPr>
            <p:ph type="dt" sz="half" idx="4294967295"/>
          </p:nvPr>
        </p:nvSpPr>
        <p:spPr>
          <a:xfrm>
            <a:off x="6097249" y="6430549"/>
            <a:ext cx="2672087" cy="38003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995" i="1" dirty="0">
                <a:solidFill>
                  <a:prstClr val="white"/>
                </a:solidFill>
              </a:rPr>
              <a:t>www.tjrobot.tech</a:t>
            </a:r>
            <a:endParaRPr lang="en-US" altLang="zh-CN" sz="1795" i="1" dirty="0">
              <a:solidFill>
                <a:prstClr val="white"/>
              </a:solidFill>
            </a:endParaRPr>
          </a:p>
        </p:txBody>
      </p:sp>
      <p:sp>
        <p:nvSpPr>
          <p:cNvPr id="268" name="WordArt 2"/>
          <p:cNvSpPr>
            <a:spLocks noChangeArrowheads="1" noChangeShapeType="1" noTextEdit="1"/>
          </p:cNvSpPr>
          <p:nvPr/>
        </p:nvSpPr>
        <p:spPr bwMode="gray">
          <a:xfrm>
            <a:off x="2016284" y="4807378"/>
            <a:ext cx="4484352" cy="60804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zh-CN" altLang="en-US" sz="3591" b="1" kern="10" dirty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4F81BD"/>
                </a:solidFill>
                <a:effectLst>
                  <a:outerShdw dist="53882" dir="2700000" algn="ctr" rotWithShape="0">
                    <a:prstClr val="black">
                      <a:alpha val="50000"/>
                    </a:prstClr>
                  </a:outerShdw>
                </a:effectLst>
                <a:latin typeface="Arial"/>
                <a:cs typeface="Arial"/>
              </a:rPr>
              <a:t>谢谢欣赏！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75150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37743E-6 L -0.21076 0.0478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38" y="238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3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C -0.08906 0.01505 -0.38802 0.03033 -0.53472 0.09075 C -0.68142 0.15116 -0.81198 0.322 -0.88055 0.36297 C -0.94913 0.40394 -0.93229 0.34237 -0.94583 0.33704 " pathEditMode="relative" rAng="0" ptsTypes="aaaa">
                                      <p:cBhvr>
                                        <p:cTn id="42" dur="2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65" y="2018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4629 C -0.07778 0.05393 -0.34948 0.0956 -0.46667 0.09166 C -0.58385 0.08773 -0.63611 -0.0007 -0.70278 0.02314 C -0.76944 0.04699 -0.83247 0.19027 -0.86667 0.23426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333" y="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8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animBg="1"/>
      <p:bldP spid="26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anchor="ctr"/>
      <a:lstStyle>
        <a:defPPr algn="ctr">
          <a:defRPr sz="20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>
          <a:spcBef>
            <a:spcPts val="600"/>
          </a:spcBef>
          <a:spcAft>
            <a:spcPts val="600"/>
          </a:spcAft>
          <a:defRPr sz="2600" b="1" kern="0" dirty="0" smtClean="0">
            <a:solidFill>
              <a:sysClr val="windowText" lastClr="000000"/>
            </a:solidFill>
            <a:latin typeface="华文楷体" pitchFamily="2" charset="-122"/>
            <a:ea typeface="华文楷体" pitchFamily="2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anchor="ctr"/>
      <a:lstStyle>
        <a:defPPr algn="ctr">
          <a:defRPr sz="20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>
          <a:spcBef>
            <a:spcPts val="600"/>
          </a:spcBef>
          <a:spcAft>
            <a:spcPts val="600"/>
          </a:spcAft>
          <a:defRPr sz="2600" b="1" kern="0" dirty="0" smtClean="0">
            <a:solidFill>
              <a:sysClr val="windowText" lastClr="000000"/>
            </a:solidFill>
            <a:latin typeface="华文楷体" pitchFamily="2" charset="-122"/>
            <a:ea typeface="华文楷体" pitchFamily="2" charset="-122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7157</TotalTime>
  <Words>4022</Words>
  <Application>Microsoft Office PowerPoint</Application>
  <PresentationFormat>自定义</PresentationFormat>
  <Paragraphs>524</Paragraphs>
  <Slides>45</Slides>
  <Notes>33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6" baseType="lpstr">
      <vt:lpstr>仿宋_GB2312</vt:lpstr>
      <vt:lpstr>黑体</vt:lpstr>
      <vt:lpstr>华文行楷</vt:lpstr>
      <vt:lpstr>华文楷体</vt:lpstr>
      <vt:lpstr>宋体</vt:lpstr>
      <vt:lpstr>Arial</vt:lpstr>
      <vt:lpstr>Calibri</vt:lpstr>
      <vt:lpstr>Times New Roman</vt:lpstr>
      <vt:lpstr>Office 主题</vt:lpstr>
      <vt:lpstr>1_Office 主题</vt:lpstr>
      <vt:lpstr>Visio.Drawing.15</vt:lpstr>
      <vt:lpstr>项目四 工业机器人搬运编程与操作  </vt:lpstr>
      <vt:lpstr>目录</vt:lpstr>
      <vt:lpstr>模块1</vt:lpstr>
      <vt:lpstr>模块2</vt:lpstr>
      <vt:lpstr>模块2</vt:lpstr>
      <vt:lpstr>模块2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模块3</vt:lpstr>
      <vt:lpstr>模块4</vt:lpstr>
      <vt:lpstr>模块4</vt:lpstr>
      <vt:lpstr>模块4</vt:lpstr>
      <vt:lpstr>模块4</vt:lpstr>
      <vt:lpstr>模块4</vt:lpstr>
      <vt:lpstr>模块4</vt:lpstr>
      <vt:lpstr>模块4</vt:lpstr>
      <vt:lpstr>模块5</vt:lpstr>
      <vt:lpstr>模块5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项目4</dc:title>
  <dc:creator>lbh</dc:creator>
  <cp:lastModifiedBy>xueli</cp:lastModifiedBy>
  <cp:revision>956</cp:revision>
  <dcterms:created xsi:type="dcterms:W3CDTF">2015-06-18T10:20:53Z</dcterms:created>
  <dcterms:modified xsi:type="dcterms:W3CDTF">2018-02-09T03:16:43Z</dcterms:modified>
</cp:coreProperties>
</file>